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9" r:id="rId4"/>
    <p:sldId id="302" r:id="rId5"/>
    <p:sldId id="258" r:id="rId6"/>
    <p:sldId id="300" r:id="rId7"/>
    <p:sldId id="301" r:id="rId8"/>
    <p:sldId id="332" r:id="rId9"/>
    <p:sldId id="331" r:id="rId10"/>
    <p:sldId id="305" r:id="rId11"/>
    <p:sldId id="303" r:id="rId12"/>
    <p:sldId id="304" r:id="rId13"/>
    <p:sldId id="310" r:id="rId14"/>
    <p:sldId id="308" r:id="rId15"/>
    <p:sldId id="306" r:id="rId16"/>
    <p:sldId id="307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4" r:id="rId29"/>
    <p:sldId id="325" r:id="rId30"/>
    <p:sldId id="334" r:id="rId31"/>
    <p:sldId id="326" r:id="rId32"/>
    <p:sldId id="321" r:id="rId33"/>
    <p:sldId id="323" r:id="rId34"/>
    <p:sldId id="327" r:id="rId35"/>
    <p:sldId id="330" r:id="rId36"/>
    <p:sldId id="265" r:id="rId37"/>
    <p:sldId id="266" r:id="rId38"/>
    <p:sldId id="270" r:id="rId39"/>
    <p:sldId id="272" r:id="rId40"/>
    <p:sldId id="274" r:id="rId41"/>
    <p:sldId id="275" r:id="rId42"/>
    <p:sldId id="276" r:id="rId43"/>
    <p:sldId id="333" r:id="rId44"/>
    <p:sldId id="280" r:id="rId45"/>
    <p:sldId id="281" r:id="rId46"/>
    <p:sldId id="328" r:id="rId47"/>
    <p:sldId id="329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D683-FCFA-4E5E-B700-B4451E832B30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DFE6A-D678-4CDC-96B0-ACB95EC94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1095" y="272541"/>
            <a:ext cx="109098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C3168-8F7B-4A49-AC1D-46DE6B049758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94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5A98-5C19-4D28-805D-B00FCA0BF8BC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825" cy="6857365"/>
          </a:xfrm>
          <a:custGeom>
            <a:avLst/>
            <a:gdLst/>
            <a:ahLst/>
            <a:cxnLst/>
            <a:rect l="l" t="t" r="r" b="b"/>
            <a:pathLst>
              <a:path w="12188825" h="6857365">
                <a:moveTo>
                  <a:pt x="12188825" y="0"/>
                </a:moveTo>
                <a:lnTo>
                  <a:pt x="0" y="0"/>
                </a:lnTo>
                <a:lnTo>
                  <a:pt x="0" y="6857364"/>
                </a:lnTo>
                <a:lnTo>
                  <a:pt x="12188825" y="6857364"/>
                </a:lnTo>
                <a:lnTo>
                  <a:pt x="12188825" y="0"/>
                </a:lnTo>
                <a:close/>
              </a:path>
            </a:pathLst>
          </a:custGeom>
          <a:solidFill>
            <a:srgbClr val="449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94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F481-C269-46FD-800B-36E2F1BFF1C7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94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C814C-70B6-4C53-BFD8-487811F6BF06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5E6FB-EFE0-437F-81EE-6C3CEB5759F0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825" cy="6857365"/>
          </a:xfrm>
          <a:custGeom>
            <a:avLst/>
            <a:gdLst/>
            <a:ahLst/>
            <a:cxnLst/>
            <a:rect l="l" t="t" r="r" b="b"/>
            <a:pathLst>
              <a:path w="12188825" h="6857365">
                <a:moveTo>
                  <a:pt x="12188825" y="0"/>
                </a:moveTo>
                <a:lnTo>
                  <a:pt x="0" y="0"/>
                </a:lnTo>
                <a:lnTo>
                  <a:pt x="0" y="6857364"/>
                </a:lnTo>
                <a:lnTo>
                  <a:pt x="12188825" y="6857364"/>
                </a:lnTo>
                <a:lnTo>
                  <a:pt x="12188825" y="0"/>
                </a:lnTo>
                <a:close/>
              </a:path>
            </a:pathLst>
          </a:custGeom>
          <a:solidFill>
            <a:srgbClr val="449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2383" y="1521"/>
            <a:ext cx="5294376" cy="685647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905999" cy="68577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0072" y="647446"/>
            <a:ext cx="105318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494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4672" y="2450719"/>
            <a:ext cx="7281545" cy="192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06D0-C332-49FF-9C61-6F14E90B072E}" type="datetime1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5" y="0"/>
            <a:ext cx="12188825" cy="6858000"/>
            <a:chOff x="0" y="0"/>
            <a:chExt cx="121888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825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786" y="521208"/>
              <a:ext cx="6200901" cy="58155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05200" y="2362200"/>
            <a:ext cx="5486400" cy="167674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563880" marR="5080" indent="-551815">
              <a:lnSpc>
                <a:spcPts val="5510"/>
              </a:lnSpc>
              <a:spcBef>
                <a:spcPts val="1095"/>
              </a:spcBef>
            </a:pPr>
            <a:r>
              <a:rPr sz="5400" b="1">
                <a:solidFill>
                  <a:srgbClr val="212E51"/>
                </a:solidFill>
                <a:cs typeface="Arial"/>
              </a:rPr>
              <a:t>Shop</a:t>
            </a:r>
            <a:r>
              <a:rPr sz="5400" b="1" spc="-90">
                <a:solidFill>
                  <a:srgbClr val="212E51"/>
                </a:solidFill>
                <a:cs typeface="Arial"/>
              </a:rPr>
              <a:t> </a:t>
            </a:r>
            <a:r>
              <a:rPr sz="5400" b="1" smtClean="0">
                <a:solidFill>
                  <a:srgbClr val="212E51"/>
                </a:solidFill>
                <a:cs typeface="Arial"/>
              </a:rPr>
              <a:t>For</a:t>
            </a:r>
            <a:r>
              <a:rPr lang="en-US" sz="5400" b="1" dirty="0">
                <a:solidFill>
                  <a:srgbClr val="212E51"/>
                </a:solidFill>
                <a:cs typeface="Arial"/>
              </a:rPr>
              <a:t> </a:t>
            </a:r>
            <a:r>
              <a:rPr sz="5400" b="1" spc="-5" smtClean="0">
                <a:solidFill>
                  <a:srgbClr val="212E51"/>
                </a:solidFill>
                <a:cs typeface="Arial"/>
              </a:rPr>
              <a:t>Home</a:t>
            </a:r>
            <a:endParaRPr lang="en-US" sz="5400" b="1" spc="-5" dirty="0" smtClean="0">
              <a:solidFill>
                <a:srgbClr val="212E51"/>
              </a:solidFill>
              <a:cs typeface="Arial"/>
            </a:endParaRPr>
          </a:p>
          <a:p>
            <a:pPr marR="5080" algn="just"/>
            <a:r>
              <a:rPr lang="en-US" sz="5400" b="1" spc="-5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US" sz="5400" b="1" spc="-5" dirty="0" smtClean="0">
                <a:solidFill>
                  <a:srgbClr val="212E51"/>
                </a:solidFill>
                <a:latin typeface="Arial"/>
                <a:cs typeface="Arial"/>
              </a:rPr>
              <a:t> </a:t>
            </a:r>
            <a:r>
              <a:rPr lang="en-US" sz="3200" b="1" spc="-5" dirty="0" smtClean="0">
                <a:solidFill>
                  <a:srgbClr val="FF0000"/>
                </a:solidFill>
                <a:latin typeface="Arial"/>
                <a:cs typeface="Arial"/>
              </a:rPr>
              <a:t>Home Bazaar</a:t>
            </a:r>
            <a:endParaRPr sz="320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1400" y="4191000"/>
            <a:ext cx="5867400" cy="8252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95"/>
              </a:spcBef>
            </a:pPr>
            <a:r>
              <a:rPr lang="en-US" sz="2800" b="1" dirty="0" smtClean="0">
                <a:solidFill>
                  <a:schemeClr val="tx2"/>
                </a:solidFill>
                <a:latin typeface="Arial MT"/>
                <a:cs typeface="Arial MT"/>
              </a:rPr>
              <a:t>          </a:t>
            </a:r>
            <a:r>
              <a:rPr sz="2800" b="1" smtClean="0">
                <a:solidFill>
                  <a:schemeClr val="tx2"/>
                </a:solidFill>
                <a:latin typeface="Arial MT"/>
                <a:cs typeface="Arial MT"/>
              </a:rPr>
              <a:t>Capstone</a:t>
            </a:r>
            <a:r>
              <a:rPr sz="2800" b="1" spc="-55" smtClean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lang="en-US" sz="2800" b="1" spc="-5" dirty="0">
                <a:solidFill>
                  <a:schemeClr val="tx2"/>
                </a:solidFill>
                <a:latin typeface="Arial MT"/>
                <a:cs typeface="Arial MT"/>
              </a:rPr>
              <a:t>P</a:t>
            </a:r>
            <a:r>
              <a:rPr sz="2800" b="1" spc="-5" smtClean="0">
                <a:solidFill>
                  <a:schemeClr val="tx2"/>
                </a:solidFill>
                <a:latin typeface="Arial MT"/>
                <a:cs typeface="Arial MT"/>
              </a:rPr>
              <a:t>roject</a:t>
            </a:r>
            <a:endParaRPr sz="2800" b="1">
              <a:solidFill>
                <a:schemeClr val="tx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spc="85" dirty="0" smtClean="0">
                <a:solidFill>
                  <a:srgbClr val="424242"/>
                </a:solidFill>
                <a:latin typeface="Verdana"/>
                <a:cs typeface="Verdana"/>
              </a:rPr>
              <a:t>J</a:t>
            </a:r>
            <a:r>
              <a:rPr lang="en-US" sz="2400" spc="95" dirty="0" smtClean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lang="en-US" sz="2400" spc="-55" dirty="0" smtClean="0">
                <a:solidFill>
                  <a:srgbClr val="424242"/>
                </a:solidFill>
                <a:latin typeface="Verdana"/>
                <a:cs typeface="Verdana"/>
              </a:rPr>
              <a:t>v</a:t>
            </a:r>
            <a:r>
              <a:rPr lang="en-US" sz="2400" spc="150" dirty="0" smtClean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lang="en-US" sz="2400" spc="-165" dirty="0" smtClean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US" sz="2400" spc="-170" dirty="0" smtClean="0">
                <a:solidFill>
                  <a:srgbClr val="424242"/>
                </a:solidFill>
                <a:latin typeface="Verdana"/>
                <a:cs typeface="Verdana"/>
              </a:rPr>
              <a:t>FS</a:t>
            </a:r>
            <a:r>
              <a:rPr lang="en-US" sz="2400" spc="-195" dirty="0" smtClean="0">
                <a:solidFill>
                  <a:srgbClr val="424242"/>
                </a:solidFill>
                <a:latin typeface="Verdana"/>
                <a:cs typeface="Verdana"/>
              </a:rPr>
              <a:t>D</a:t>
            </a:r>
            <a:r>
              <a:rPr lang="en-US" sz="2400" spc="430" dirty="0" smtClean="0">
                <a:solidFill>
                  <a:srgbClr val="424242"/>
                </a:solidFill>
                <a:latin typeface="Verdana"/>
                <a:cs typeface="Verdana"/>
              </a:rPr>
              <a:t>|</a:t>
            </a:r>
            <a:r>
              <a:rPr lang="en-US" sz="2400" spc="200" dirty="0" smtClean="0">
                <a:solidFill>
                  <a:srgbClr val="424242"/>
                </a:solidFill>
                <a:latin typeface="Verdana"/>
                <a:cs typeface="Verdana"/>
              </a:rPr>
              <a:t>C</a:t>
            </a:r>
            <a:r>
              <a:rPr lang="en-US" sz="2400" spc="-220" dirty="0" smtClean="0">
                <a:solidFill>
                  <a:srgbClr val="424242"/>
                </a:solidFill>
                <a:latin typeface="Verdana"/>
                <a:cs typeface="Verdana"/>
              </a:rPr>
              <a:t>-</a:t>
            </a:r>
            <a:r>
              <a:rPr lang="en-US" sz="2400" spc="40" dirty="0">
                <a:solidFill>
                  <a:srgbClr val="424242"/>
                </a:solidFill>
                <a:latin typeface="Verdana"/>
                <a:cs typeface="Verdana"/>
              </a:rPr>
              <a:t>8</a:t>
            </a:r>
            <a:r>
              <a:rPr lang="en-US" sz="2400" spc="40" dirty="0" smtClean="0">
                <a:solidFill>
                  <a:srgbClr val="424242"/>
                </a:solidFill>
                <a:latin typeface="Verdana"/>
                <a:cs typeface="Verdana"/>
              </a:rPr>
              <a:t>|B</a:t>
            </a:r>
            <a:r>
              <a:rPr lang="en-US" sz="2400" spc="35" dirty="0" smtClean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lang="en-US" sz="2400" spc="-114" dirty="0" smtClean="0">
                <a:solidFill>
                  <a:srgbClr val="424242"/>
                </a:solidFill>
                <a:latin typeface="Verdana"/>
                <a:cs typeface="Verdana"/>
              </a:rPr>
              <a:t>t</a:t>
            </a:r>
            <a:r>
              <a:rPr lang="en-US" sz="2400" spc="85" dirty="0" smtClean="0">
                <a:solidFill>
                  <a:srgbClr val="424242"/>
                </a:solidFill>
                <a:latin typeface="Verdana"/>
                <a:cs typeface="Verdana"/>
              </a:rPr>
              <a:t>c</a:t>
            </a:r>
            <a:r>
              <a:rPr lang="en-US" sz="2400" spc="90" dirty="0" smtClean="0">
                <a:solidFill>
                  <a:srgbClr val="424242"/>
                </a:solidFill>
                <a:latin typeface="Verdana"/>
                <a:cs typeface="Verdana"/>
              </a:rPr>
              <a:t>h</a:t>
            </a:r>
            <a:r>
              <a:rPr lang="en-US" sz="2400" spc="-220" dirty="0" smtClean="0">
                <a:solidFill>
                  <a:srgbClr val="424242"/>
                </a:solidFill>
                <a:latin typeface="Verdana"/>
                <a:cs typeface="Verdana"/>
              </a:rPr>
              <a:t>-</a:t>
            </a:r>
            <a:r>
              <a:rPr lang="en-US" sz="2400" spc="120" dirty="0" smtClean="0">
                <a:solidFill>
                  <a:srgbClr val="424242"/>
                </a:solidFill>
                <a:latin typeface="Verdana"/>
                <a:cs typeface="Verdana"/>
              </a:rPr>
              <a:t>B</a:t>
            </a:r>
            <a:r>
              <a:rPr lang="en-US" sz="2400" spc="105" dirty="0" smtClean="0">
                <a:solidFill>
                  <a:srgbClr val="424242"/>
                </a:solidFill>
                <a:latin typeface="Verdana"/>
                <a:cs typeface="Verdana"/>
              </a:rPr>
              <a:t>|Gro</a:t>
            </a:r>
            <a:r>
              <a:rPr lang="en-US" sz="2400" spc="30" dirty="0" smtClean="0">
                <a:solidFill>
                  <a:srgbClr val="424242"/>
                </a:solidFill>
                <a:latin typeface="Verdana"/>
                <a:cs typeface="Verdana"/>
              </a:rPr>
              <a:t>u</a:t>
            </a:r>
            <a:r>
              <a:rPr lang="en-US" sz="2400" spc="25" dirty="0" smtClean="0">
                <a:solidFill>
                  <a:srgbClr val="424242"/>
                </a:solidFill>
                <a:latin typeface="Verdana"/>
                <a:cs typeface="Verdana"/>
              </a:rPr>
              <a:t>p</a:t>
            </a:r>
            <a:r>
              <a:rPr lang="en-US" sz="2400" spc="-220" dirty="0" smtClean="0">
                <a:solidFill>
                  <a:srgbClr val="424242"/>
                </a:solidFill>
                <a:latin typeface="Verdana"/>
                <a:cs typeface="Verdana"/>
              </a:rPr>
              <a:t>-</a:t>
            </a:r>
            <a:r>
              <a:rPr lang="en-US" sz="2400" spc="-150" dirty="0" smtClean="0">
                <a:solidFill>
                  <a:srgbClr val="424242"/>
                </a:solidFill>
                <a:latin typeface="Verdana"/>
                <a:cs typeface="Verdana"/>
              </a:rPr>
              <a:t>7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44034" name="Picture 2" descr="Buy home - Free real estate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762000"/>
            <a:ext cx="1600200" cy="16002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19400"/>
            <a:ext cx="10531855" cy="738664"/>
          </a:xfrm>
        </p:spPr>
        <p:txBody>
          <a:bodyPr/>
          <a:lstStyle/>
          <a:p>
            <a:r>
              <a:rPr lang="en-US" sz="4800" dirty="0" smtClean="0">
                <a:latin typeface="+mj-lt"/>
              </a:rPr>
              <a:t>Our thinking and Solution</a:t>
            </a:r>
            <a:endParaRPr lang="en-US" sz="4800" dirty="0">
              <a:latin typeface="+mj-lt"/>
            </a:endParaRPr>
          </a:p>
        </p:txBody>
      </p:sp>
      <p:pic>
        <p:nvPicPr>
          <p:cNvPr id="4" name="Picture 3" descr="think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7200"/>
            <a:ext cx="1024544" cy="2209800"/>
          </a:xfrm>
          <a:prstGeom prst="rect">
            <a:avLst/>
          </a:prstGeom>
        </p:spPr>
      </p:pic>
      <p:pic>
        <p:nvPicPr>
          <p:cNvPr id="5" name="Picture 4" descr="Solu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048000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10531855" cy="990600"/>
          </a:xfrm>
        </p:spPr>
        <p:txBody>
          <a:bodyPr/>
          <a:lstStyle/>
          <a:p>
            <a:r>
              <a:rPr lang="en-US" sz="4800" spc="-21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U</a:t>
            </a:r>
            <a:r>
              <a:rPr lang="en-US" sz="4800" spc="-1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se</a:t>
            </a:r>
            <a:r>
              <a:rPr lang="en-US" sz="4800" spc="-14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r</a:t>
            </a:r>
            <a:r>
              <a:rPr lang="en-US" sz="4800" spc="-14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z="4800" spc="-10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V</a:t>
            </a:r>
            <a:r>
              <a:rPr lang="en-US" sz="4800" spc="-2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i</a:t>
            </a:r>
            <a:r>
              <a:rPr lang="en-US" sz="4800" spc="-15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ews:</a:t>
            </a:r>
            <a:r>
              <a:rPr lang="en-US" sz="4800" spc="-1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z="4800" spc="-21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U</a:t>
            </a:r>
            <a:r>
              <a:rPr lang="en-US" sz="4800" spc="-1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se</a:t>
            </a:r>
            <a:r>
              <a:rPr lang="en-US" sz="4800" spc="-14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r</a:t>
            </a:r>
            <a:r>
              <a:rPr lang="en-US" sz="4800" spc="-14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z="4800" spc="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Co</a:t>
            </a:r>
            <a:r>
              <a:rPr lang="en-US" sz="4800" spc="13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m</a:t>
            </a:r>
            <a:r>
              <a:rPr lang="en-US" sz="4800" spc="-3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ponents</a:t>
            </a:r>
            <a:r>
              <a:rPr lang="en-US" dirty="0" smtClean="0">
                <a:cs typeface="Verdana"/>
              </a:rPr>
              <a:t/>
            </a:r>
            <a:br>
              <a:rPr lang="en-US" dirty="0" smtClean="0">
                <a:cs typeface="Verdana"/>
              </a:rPr>
            </a:br>
            <a:endParaRPr lang="en-US" dirty="0"/>
          </a:p>
        </p:txBody>
      </p:sp>
      <p:pic>
        <p:nvPicPr>
          <p:cNvPr id="5" name="Picture 4" descr="think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2400"/>
            <a:ext cx="2286000" cy="1821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581400"/>
            <a:ext cx="81534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0"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rgbClr val="4E3A2F"/>
                </a:solidFill>
                <a:cs typeface="Verdana"/>
              </a:rPr>
              <a:t>Upon</a:t>
            </a:r>
            <a:r>
              <a:rPr lang="en-US" b="1" spc="-1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5" dirty="0" smtClean="0">
                <a:solidFill>
                  <a:srgbClr val="4E3A2F"/>
                </a:solidFill>
                <a:cs typeface="Verdana"/>
              </a:rPr>
              <a:t>selecting</a:t>
            </a:r>
            <a:r>
              <a:rPr lang="en-US" b="1" spc="-17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9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dirty="0" smtClean="0">
                <a:solidFill>
                  <a:srgbClr val="4E3A2F"/>
                </a:solidFill>
                <a:cs typeface="Verdana"/>
              </a:rPr>
              <a:t>Categories</a:t>
            </a:r>
            <a:r>
              <a:rPr lang="en-US" b="1" spc="-17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dirty="0" smtClean="0">
                <a:solidFill>
                  <a:srgbClr val="4E3A2F"/>
                </a:solidFill>
                <a:cs typeface="Verdana"/>
              </a:rPr>
              <a:t>option</a:t>
            </a:r>
            <a:r>
              <a:rPr lang="en-US" b="1" spc="-17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95" dirty="0" smtClean="0">
                <a:solidFill>
                  <a:srgbClr val="4E3A2F"/>
                </a:solidFill>
                <a:cs typeface="Verdana"/>
              </a:rPr>
              <a:t>from</a:t>
            </a:r>
            <a:r>
              <a:rPr lang="en-US" b="1" spc="-1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55" dirty="0" smtClean="0">
                <a:solidFill>
                  <a:srgbClr val="4E3A2F"/>
                </a:solidFill>
                <a:cs typeface="Verdana"/>
              </a:rPr>
              <a:t>menu,</a:t>
            </a:r>
            <a:r>
              <a:rPr lang="en-US" b="1" spc="-21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6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40" dirty="0" smtClean="0">
                <a:solidFill>
                  <a:srgbClr val="4E3A2F"/>
                </a:solidFill>
                <a:cs typeface="Verdana"/>
              </a:rPr>
              <a:t>user </a:t>
            </a:r>
            <a:r>
              <a:rPr lang="en-US" b="1" spc="-8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30" dirty="0" smtClean="0">
                <a:solidFill>
                  <a:srgbClr val="4E3A2F"/>
                </a:solidFill>
                <a:cs typeface="Verdana"/>
              </a:rPr>
              <a:t>will </a:t>
            </a:r>
            <a:r>
              <a:rPr lang="en-US" b="1" spc="130" dirty="0" smtClean="0">
                <a:solidFill>
                  <a:srgbClr val="4E3A2F"/>
                </a:solidFill>
                <a:cs typeface="Verdana"/>
              </a:rPr>
              <a:t>be </a:t>
            </a:r>
            <a:r>
              <a:rPr lang="en-US" b="1" spc="70" dirty="0" smtClean="0">
                <a:solidFill>
                  <a:srgbClr val="4E3A2F"/>
                </a:solidFill>
                <a:cs typeface="Verdana"/>
              </a:rPr>
              <a:t>able </a:t>
            </a:r>
            <a:r>
              <a:rPr lang="en-US" b="1" spc="-10" dirty="0" smtClean="0">
                <a:solidFill>
                  <a:srgbClr val="4E3A2F"/>
                </a:solidFill>
                <a:cs typeface="Verdana"/>
              </a:rPr>
              <a:t>to </a:t>
            </a:r>
            <a:r>
              <a:rPr lang="en-US" b="1" spc="-25" dirty="0" smtClean="0">
                <a:solidFill>
                  <a:srgbClr val="4E3A2F"/>
                </a:solidFill>
                <a:cs typeface="Verdana"/>
              </a:rPr>
              <a:t>see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 </a:t>
            </a:r>
            <a:r>
              <a:rPr lang="en-US" b="1" spc="-95" dirty="0" smtClean="0">
                <a:solidFill>
                  <a:srgbClr val="4E3A2F"/>
                </a:solidFill>
                <a:cs typeface="Verdana"/>
              </a:rPr>
              <a:t>various </a:t>
            </a:r>
            <a:r>
              <a:rPr lang="en-US" b="1" spc="25" dirty="0" smtClean="0">
                <a:solidFill>
                  <a:srgbClr val="4E3A2F"/>
                </a:solidFill>
                <a:cs typeface="Verdana"/>
              </a:rPr>
              <a:t>product </a:t>
            </a:r>
            <a:r>
              <a:rPr lang="en-US" b="1" dirty="0" smtClean="0">
                <a:solidFill>
                  <a:srgbClr val="4E3A2F"/>
                </a:solidFill>
                <a:cs typeface="Verdana"/>
              </a:rPr>
              <a:t>categories </a:t>
            </a:r>
            <a:r>
              <a:rPr lang="en-US" b="1" spc="-5" dirty="0" smtClean="0">
                <a:solidFill>
                  <a:srgbClr val="4E3A2F"/>
                </a:solidFill>
                <a:cs typeface="Verdana"/>
              </a:rPr>
              <a:t>available. 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The  user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select the products </a:t>
            </a:r>
            <a:r>
              <a:rPr lang="en-US" b="1" spc="10" dirty="0" smtClean="0">
                <a:solidFill>
                  <a:srgbClr val="4E3A2F"/>
                </a:solidFill>
                <a:cs typeface="Verdana"/>
              </a:rPr>
              <a:t>of </a:t>
            </a:r>
            <a:r>
              <a:rPr lang="en-US" b="1" spc="195" dirty="0" smtClean="0">
                <a:solidFill>
                  <a:srgbClr val="4E3A2F"/>
                </a:solidFill>
                <a:cs typeface="Verdana"/>
              </a:rPr>
              <a:t>a </a:t>
            </a:r>
            <a:r>
              <a:rPr lang="en-US" b="1" spc="-40" dirty="0" smtClean="0">
                <a:solidFill>
                  <a:srgbClr val="4E3A2F"/>
                </a:solidFill>
                <a:cs typeface="Verdana"/>
              </a:rPr>
              <a:t>particular </a:t>
            </a:r>
            <a:r>
              <a:rPr lang="en-US" b="1" spc="35" dirty="0" smtClean="0">
                <a:solidFill>
                  <a:srgbClr val="4E3A2F"/>
                </a:solidFill>
                <a:cs typeface="Verdana"/>
              </a:rPr>
              <a:t>category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to </a:t>
            </a:r>
            <a:r>
              <a:rPr lang="en-US" b="1" spc="-1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85" dirty="0" smtClean="0">
                <a:solidFill>
                  <a:srgbClr val="4E3A2F"/>
                </a:solidFill>
                <a:cs typeface="Verdana"/>
              </a:rPr>
              <a:t>v</a:t>
            </a:r>
            <a:r>
              <a:rPr lang="en-US" b="1" spc="-175" dirty="0" smtClean="0">
                <a:solidFill>
                  <a:srgbClr val="4E3A2F"/>
                </a:solidFill>
                <a:cs typeface="Verdana"/>
              </a:rPr>
              <a:t>i</a:t>
            </a:r>
            <a:r>
              <a:rPr lang="en-US" b="1" spc="80" dirty="0" smtClean="0">
                <a:solidFill>
                  <a:srgbClr val="4E3A2F"/>
                </a:solidFill>
                <a:cs typeface="Verdana"/>
              </a:rPr>
              <a:t>ew</a:t>
            </a:r>
            <a:r>
              <a:rPr lang="en-US" b="1" spc="-204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65" dirty="0" smtClean="0">
                <a:solidFill>
                  <a:srgbClr val="4E3A2F"/>
                </a:solidFill>
                <a:cs typeface="Verdana"/>
              </a:rPr>
              <a:t>as</a:t>
            </a:r>
            <a:r>
              <a:rPr lang="en-US" b="1" spc="-1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pe</a:t>
            </a:r>
            <a:r>
              <a:rPr lang="en-US" b="1" spc="-10" dirty="0" smtClean="0">
                <a:solidFill>
                  <a:srgbClr val="4E3A2F"/>
                </a:solidFill>
                <a:cs typeface="Verdana"/>
              </a:rPr>
              <a:t>r</a:t>
            </a:r>
            <a:r>
              <a:rPr lang="en-US" b="1" spc="-1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7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5" dirty="0" smtClean="0">
                <a:solidFill>
                  <a:srgbClr val="4E3A2F"/>
                </a:solidFill>
                <a:cs typeface="Verdana"/>
              </a:rPr>
              <a:t>i</a:t>
            </a:r>
            <a:r>
              <a:rPr lang="en-US" b="1" spc="-305" dirty="0" smtClean="0">
                <a:solidFill>
                  <a:srgbClr val="4E3A2F"/>
                </a:solidFill>
                <a:cs typeface="Verdana"/>
              </a:rPr>
              <a:t>r</a:t>
            </a:r>
            <a:r>
              <a:rPr lang="en-US" b="1" spc="-210" dirty="0" smtClean="0">
                <a:solidFill>
                  <a:srgbClr val="4E3A2F"/>
                </a:solidFill>
                <a:cs typeface="Verdana"/>
              </a:rPr>
              <a:t>  </a:t>
            </a:r>
            <a:r>
              <a:rPr lang="en-US" b="1" spc="50" dirty="0" smtClean="0">
                <a:solidFill>
                  <a:srgbClr val="4E3A2F"/>
                </a:solidFill>
                <a:cs typeface="Verdana"/>
              </a:rPr>
              <a:t>cho</a:t>
            </a:r>
            <a:r>
              <a:rPr lang="en-US" b="1" spc="35" dirty="0" smtClean="0">
                <a:solidFill>
                  <a:srgbClr val="4E3A2F"/>
                </a:solidFill>
                <a:cs typeface="Verdana"/>
              </a:rPr>
              <a:t>i</a:t>
            </a:r>
            <a:r>
              <a:rPr lang="en-US" b="1" spc="215" dirty="0" smtClean="0">
                <a:solidFill>
                  <a:srgbClr val="4E3A2F"/>
                </a:solidFill>
                <a:cs typeface="Verdana"/>
              </a:rPr>
              <a:t>ce</a:t>
            </a:r>
            <a:r>
              <a:rPr lang="en-US" b="1" spc="-210" dirty="0" smtClean="0">
                <a:solidFill>
                  <a:srgbClr val="4E3A2F"/>
                </a:solidFill>
                <a:cs typeface="Verdana"/>
              </a:rPr>
              <a:t>. User  can   product   in   cart   as  well  as   in   wish list .   User    c an    order   a   product .</a:t>
            </a:r>
            <a:endParaRPr lang="en-US" b="1" dirty="0" smtClean="0">
              <a:cs typeface="Verdana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            Functionality</a:t>
            </a:r>
            <a:r>
              <a:rPr lang="en-US" spc="-40" dirty="0" smtClean="0">
                <a:latin typeface="+mj-lt"/>
              </a:rPr>
              <a:t> </a:t>
            </a:r>
            <a:r>
              <a:rPr lang="en-US" spc="-5" dirty="0" smtClean="0">
                <a:latin typeface="+mj-lt"/>
              </a:rPr>
              <a:t>Of</a:t>
            </a:r>
            <a:r>
              <a:rPr lang="en-US" spc="-25" dirty="0" smtClean="0">
                <a:latin typeface="+mj-lt"/>
              </a:rPr>
              <a:t> </a:t>
            </a:r>
            <a:r>
              <a:rPr lang="en-US" spc="-5" dirty="0" smtClean="0">
                <a:latin typeface="+mj-lt"/>
              </a:rPr>
              <a:t>User: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user fu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533057" cy="582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10531855" cy="635000"/>
          </a:xfrm>
        </p:spPr>
        <p:txBody>
          <a:bodyPr/>
          <a:lstStyle/>
          <a:p>
            <a:r>
              <a:rPr lang="en-US" dirty="0" smtClean="0"/>
              <a:t>	New user can Register</a:t>
            </a:r>
            <a:endParaRPr lang="en-US" dirty="0"/>
          </a:p>
        </p:txBody>
      </p:sp>
      <p:pic>
        <p:nvPicPr>
          <p:cNvPr id="4" name="Picture 3" descr="r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5" y="685800"/>
            <a:ext cx="11284629" cy="551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                  User can Login</a:t>
            </a:r>
            <a:endParaRPr lang="en-US" sz="3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5052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                 User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can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Logout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113538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log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113538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 User can access Home Page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11430000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531855" cy="1231106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 	User can select category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    	User can search products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c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11430000" cy="4887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   	  User can view Products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11354961" cy="58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	User can visit all the products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view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11520000" cy="55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	User can see product details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pro de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5181"/>
            <a:ext cx="11277600" cy="5357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0072" y="616965"/>
            <a:ext cx="747572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smtClean="0">
                <a:solidFill>
                  <a:srgbClr val="212E51"/>
                </a:solidFill>
              </a:rPr>
              <a:t>Project Name:- </a:t>
            </a:r>
            <a:br>
              <a:rPr lang="en-US" dirty="0" smtClean="0">
                <a:solidFill>
                  <a:srgbClr val="212E51"/>
                </a:solidFill>
              </a:rPr>
            </a:br>
            <a:r>
              <a:rPr sz="3200" smtClean="0">
                <a:solidFill>
                  <a:srgbClr val="00B050"/>
                </a:solidFill>
              </a:rPr>
              <a:t>Shop</a:t>
            </a:r>
            <a:r>
              <a:rPr sz="3200" spc="-45" smtClean="0">
                <a:solidFill>
                  <a:srgbClr val="00B050"/>
                </a:solidFill>
              </a:rPr>
              <a:t> </a:t>
            </a:r>
            <a:r>
              <a:rPr sz="3200">
                <a:solidFill>
                  <a:srgbClr val="00B050"/>
                </a:solidFill>
              </a:rPr>
              <a:t>For</a:t>
            </a:r>
            <a:r>
              <a:rPr sz="3200" spc="-45">
                <a:solidFill>
                  <a:srgbClr val="00B050"/>
                </a:solidFill>
              </a:rPr>
              <a:t> </a:t>
            </a:r>
            <a:r>
              <a:rPr sz="3200" smtClean="0">
                <a:solidFill>
                  <a:srgbClr val="00B050"/>
                </a:solidFill>
              </a:rPr>
              <a:t>Home</a:t>
            </a:r>
            <a:r>
              <a:rPr lang="en-US" sz="3200" dirty="0" smtClean="0">
                <a:solidFill>
                  <a:srgbClr val="00B050"/>
                </a:solidFill>
              </a:rPr>
              <a:t> [Home Bazaar]</a:t>
            </a:r>
            <a:endParaRPr sz="320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296" y="1859406"/>
            <a:ext cx="7385304" cy="3690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0100" lvl="1" indent="-305435">
              <a:spcBef>
                <a:spcPts val="95"/>
              </a:spcBef>
              <a:buClr>
                <a:srgbClr val="442D58"/>
              </a:buClr>
              <a:buChar char="•"/>
              <a:tabLst>
                <a:tab pos="342900" algn="l"/>
                <a:tab pos="343535" algn="l"/>
              </a:tabLst>
            </a:pPr>
            <a:r>
              <a:rPr sz="2800" b="1" dirty="0">
                <a:solidFill>
                  <a:srgbClr val="FF0000"/>
                </a:solidFill>
                <a:latin typeface="Arial MT"/>
                <a:cs typeface="Arial MT"/>
              </a:rPr>
              <a:t>Capstone</a:t>
            </a:r>
            <a:r>
              <a:rPr sz="2800" b="1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 MT"/>
                <a:cs typeface="Arial MT"/>
              </a:rPr>
              <a:t>project</a:t>
            </a:r>
            <a:endParaRPr sz="2800" b="1">
              <a:solidFill>
                <a:srgbClr val="FF0000"/>
              </a:solidFill>
              <a:latin typeface="Arial MT"/>
              <a:cs typeface="Arial MT"/>
            </a:endParaRPr>
          </a:p>
          <a:p>
            <a:pPr marL="800100" lvl="1" indent="-305435">
              <a:spcBef>
                <a:spcPts val="1755"/>
              </a:spcBef>
              <a:buClr>
                <a:srgbClr val="442D58"/>
              </a:buClr>
              <a:buFont typeface="Arial" pitchFamily="34" charset="0"/>
              <a:buChar char="•"/>
              <a:tabLst>
                <a:tab pos="342900" algn="l"/>
                <a:tab pos="343535" algn="l"/>
              </a:tabLst>
            </a:pPr>
            <a:r>
              <a:rPr lang="en-US" sz="2400" b="1" spc="-5" dirty="0" smtClean="0">
                <a:solidFill>
                  <a:schemeClr val="tx2"/>
                </a:solidFill>
                <a:latin typeface="Arial MT"/>
                <a:cs typeface="Arial MT"/>
              </a:rPr>
              <a:t>JAVA FSD | C-8 | Batch-B |</a:t>
            </a:r>
            <a:r>
              <a:rPr sz="2400" b="1" spc="-25" smtClean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b="1" smtClean="0">
                <a:solidFill>
                  <a:schemeClr val="tx2"/>
                </a:solidFill>
                <a:latin typeface="Arial MT"/>
                <a:cs typeface="Arial MT"/>
              </a:rPr>
              <a:t>G</a:t>
            </a:r>
            <a:r>
              <a:rPr lang="en-US" sz="2400" b="1" dirty="0" smtClean="0">
                <a:solidFill>
                  <a:schemeClr val="tx2"/>
                </a:solidFill>
                <a:latin typeface="Arial MT"/>
                <a:cs typeface="Arial MT"/>
              </a:rPr>
              <a:t>roup-7</a:t>
            </a:r>
            <a:endParaRPr sz="2400" b="1" smtClean="0">
              <a:solidFill>
                <a:schemeClr val="tx2"/>
              </a:solidFill>
              <a:latin typeface="Arial MT"/>
              <a:cs typeface="Arial MT"/>
            </a:endParaRPr>
          </a:p>
          <a:p>
            <a:pPr marL="38100" lvl="1">
              <a:spcBef>
                <a:spcPts val="1755"/>
              </a:spcBef>
            </a:pPr>
            <a:r>
              <a:rPr lang="en-US" sz="2400" b="1" u="sng" spc="-45" dirty="0" smtClean="0">
                <a:cs typeface="Tahoma"/>
              </a:rPr>
              <a:t>Team</a:t>
            </a:r>
            <a:r>
              <a:rPr lang="en-US" sz="2400" b="1" u="sng" spc="-80" dirty="0" smtClean="0">
                <a:cs typeface="Tahoma"/>
              </a:rPr>
              <a:t> </a:t>
            </a:r>
            <a:r>
              <a:rPr lang="en-US" sz="2400" b="1" u="sng" spc="-60" dirty="0" smtClean="0">
                <a:cs typeface="Tahoma"/>
              </a:rPr>
              <a:t>Mentor</a:t>
            </a:r>
            <a:r>
              <a:rPr lang="en-US" sz="2400" b="1" spc="-60" dirty="0" smtClean="0">
                <a:cs typeface="Tahoma"/>
              </a:rPr>
              <a:t>:</a:t>
            </a:r>
            <a:endParaRPr lang="en-US" sz="1000" b="1" spc="-60" dirty="0" smtClean="0">
              <a:cs typeface="Tahoma"/>
            </a:endParaRPr>
          </a:p>
          <a:p>
            <a:pPr marL="0" lvl="1"/>
            <a:r>
              <a:rPr lang="en-US" sz="2400" b="1" spc="-6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Tahoma"/>
              </a:rPr>
              <a:t>           </a:t>
            </a:r>
            <a:r>
              <a:rPr lang="en-US" sz="2000" b="1" spc="-6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Tahoma"/>
              </a:rPr>
              <a:t>Mr. Akash Kale</a:t>
            </a:r>
            <a:r>
              <a:rPr lang="en-US" sz="2000" b="1" u="sng" spc="-6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Tahoma"/>
              </a:rPr>
              <a:t> 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1755"/>
              </a:spcBef>
            </a:pPr>
            <a:r>
              <a:rPr lang="en-US" sz="2400" b="1" u="sng" spc="-5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</a:t>
            </a:r>
            <a:r>
              <a:rPr sz="2400" b="1" u="sng" spc="-45" smtClean="0">
                <a:latin typeface="Arial"/>
                <a:cs typeface="Arial"/>
              </a:rPr>
              <a:t> </a:t>
            </a:r>
            <a:r>
              <a:rPr sz="2400" b="1" u="sng" spc="-5" smtClean="0">
                <a:uFill>
                  <a:solidFill>
                    <a:srgbClr val="000000"/>
                  </a:solidFill>
                </a:uFill>
                <a:latin typeface="Calibri" pitchFamily="34" charset="0"/>
                <a:cs typeface="Calibri" pitchFamily="34" charset="0"/>
              </a:rPr>
              <a:t>Members</a:t>
            </a:r>
            <a:r>
              <a:rPr lang="en-US" sz="2400" b="1" u="sng" spc="-5" dirty="0" smtClean="0">
                <a:uFill>
                  <a:solidFill>
                    <a:srgbClr val="000000"/>
                  </a:solidFill>
                </a:uFill>
                <a:latin typeface="Calibri" pitchFamily="34" charset="0"/>
                <a:cs typeface="Calibri" pitchFamily="34" charset="0"/>
              </a:rPr>
              <a:t>:</a:t>
            </a:r>
            <a:endParaRPr sz="3050">
              <a:latin typeface="Arial"/>
              <a:cs typeface="Arial"/>
            </a:endParaRPr>
          </a:p>
          <a:p>
            <a:pPr marL="796925" lvl="1" indent="-257175">
              <a:lnSpc>
                <a:spcPts val="2105"/>
              </a:lnSpc>
              <a:spcBef>
                <a:spcPts val="5"/>
              </a:spcBef>
              <a:buAutoNum type="arabicPeriod"/>
              <a:tabLst>
                <a:tab pos="340360" algn="l"/>
              </a:tabLst>
            </a:pPr>
            <a:r>
              <a:rPr lang="en-US" b="1" spc="-5" dirty="0" smtClean="0">
                <a:solidFill>
                  <a:schemeClr val="accent5">
                    <a:lumMod val="50000"/>
                  </a:schemeClr>
                </a:solidFill>
                <a:cs typeface="Arial MT"/>
              </a:rPr>
              <a:t>Suddala Madhu</a:t>
            </a:r>
            <a:endParaRPr b="1">
              <a:solidFill>
                <a:schemeClr val="accent5">
                  <a:lumMod val="50000"/>
                </a:schemeClr>
              </a:solidFill>
              <a:cs typeface="Arial MT"/>
            </a:endParaRPr>
          </a:p>
          <a:p>
            <a:pPr marL="796925" lvl="1" indent="-257175">
              <a:lnSpc>
                <a:spcPts val="2050"/>
              </a:lnSpc>
              <a:buAutoNum type="arabicPeriod"/>
              <a:tabLst>
                <a:tab pos="340360" algn="l"/>
              </a:tabLst>
            </a:pPr>
            <a:r>
              <a:rPr lang="en-US" b="1" spc="-5" dirty="0">
                <a:solidFill>
                  <a:schemeClr val="accent5">
                    <a:lumMod val="50000"/>
                  </a:schemeClr>
                </a:solidFill>
                <a:cs typeface="Arial MT"/>
              </a:rPr>
              <a:t>Mungara </a:t>
            </a:r>
            <a:r>
              <a:rPr lang="en-US" b="1" spc="-5" dirty="0" smtClean="0">
                <a:solidFill>
                  <a:schemeClr val="accent5">
                    <a:lumMod val="50000"/>
                  </a:schemeClr>
                </a:solidFill>
                <a:cs typeface="Arial MT"/>
              </a:rPr>
              <a:t>Thrisha</a:t>
            </a:r>
          </a:p>
          <a:p>
            <a:pPr marL="796925" lvl="1" indent="-257175">
              <a:lnSpc>
                <a:spcPts val="2050"/>
              </a:lnSpc>
              <a:buAutoNum type="arabicPeriod"/>
              <a:tabLst>
                <a:tab pos="340360" algn="l"/>
              </a:tabLst>
            </a:pPr>
            <a:r>
              <a:rPr lang="en-US" b="1" spc="-5" dirty="0" smtClean="0">
                <a:solidFill>
                  <a:schemeClr val="accent5">
                    <a:lumMod val="50000"/>
                  </a:schemeClr>
                </a:solidFill>
                <a:cs typeface="Arial MT"/>
              </a:rPr>
              <a:t>Thipparapu Vijay</a:t>
            </a:r>
          </a:p>
          <a:p>
            <a:pPr marL="796925" lvl="1" indent="-257175">
              <a:lnSpc>
                <a:spcPts val="2050"/>
              </a:lnSpc>
              <a:buAutoNum type="arabicPeriod"/>
              <a:tabLst>
                <a:tab pos="340360" algn="l"/>
              </a:tabLst>
            </a:pPr>
            <a:r>
              <a:rPr lang="en-US" b="1" spc="-5" dirty="0" smtClean="0">
                <a:solidFill>
                  <a:schemeClr val="accent5">
                    <a:lumMod val="50000"/>
                  </a:schemeClr>
                </a:solidFill>
                <a:cs typeface="Arial MT"/>
              </a:rPr>
              <a:t>Sankha Subhra Mondal</a:t>
            </a:r>
            <a:endParaRPr b="1">
              <a:solidFill>
                <a:schemeClr val="accent5">
                  <a:lumMod val="50000"/>
                </a:schemeClr>
              </a:solidFill>
              <a:cs typeface="Arial M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User can view Wish List products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wish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11353800" cy="56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User can view products in Cart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c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1146"/>
            <a:ext cx="11353800" cy="541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	  User can his/her orders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11353800" cy="593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10531855" cy="635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  User can update his/her profile</a:t>
            </a:r>
            <a:endParaRPr lang="en-US" dirty="0">
              <a:latin typeface="+mj-lt"/>
            </a:endParaRPr>
          </a:p>
        </p:txBody>
      </p:sp>
      <p:pic>
        <p:nvPicPr>
          <p:cNvPr id="6" name="Picture 5" descr="user 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14530"/>
            <a:ext cx="11277600" cy="542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10531855" cy="615553"/>
          </a:xfrm>
        </p:spPr>
        <p:txBody>
          <a:bodyPr/>
          <a:lstStyle/>
          <a:p>
            <a:r>
              <a:rPr lang="en-US" spc="-21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     Admin</a:t>
            </a:r>
            <a:r>
              <a:rPr lang="en-US" spc="-14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pc="-10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V</a:t>
            </a:r>
            <a:r>
              <a:rPr lang="en-US" spc="-2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i</a:t>
            </a:r>
            <a:r>
              <a:rPr lang="en-US" spc="-15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ews:</a:t>
            </a:r>
            <a:r>
              <a:rPr lang="en-US" spc="-1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pc="-21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Admin</a:t>
            </a:r>
            <a:r>
              <a:rPr lang="en-US" spc="-14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pc="8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Co</a:t>
            </a:r>
            <a:r>
              <a:rPr lang="en-US" spc="135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m</a:t>
            </a:r>
            <a:r>
              <a:rPr lang="en-US" spc="-3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Verdana"/>
              </a:rPr>
              <a:t>ponents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id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04800"/>
            <a:ext cx="1531620" cy="1912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048000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30" dirty="0" smtClean="0">
                <a:solidFill>
                  <a:srgbClr val="4E3A2F"/>
                </a:solidFill>
                <a:cs typeface="Verdana"/>
              </a:rPr>
              <a:t>A </a:t>
            </a:r>
            <a:r>
              <a:rPr lang="en-US" b="1" spc="35" dirty="0" smtClean="0">
                <a:solidFill>
                  <a:srgbClr val="4E3A2F"/>
                </a:solidFill>
                <a:cs typeface="Verdana"/>
              </a:rPr>
              <a:t>new </a:t>
            </a:r>
            <a:r>
              <a:rPr lang="en-US" b="1" dirty="0" smtClean="0">
                <a:solidFill>
                  <a:srgbClr val="4E3A2F"/>
                </a:solidFill>
                <a:cs typeface="Verdana"/>
              </a:rPr>
              <a:t>admin </a:t>
            </a:r>
            <a:r>
              <a:rPr lang="en-US" b="1" spc="-150" dirty="0" smtClean="0">
                <a:solidFill>
                  <a:srgbClr val="4E3A2F"/>
                </a:solidFill>
                <a:cs typeface="Verdana"/>
              </a:rPr>
              <a:t>must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10" dirty="0" smtClean="0">
                <a:solidFill>
                  <a:srgbClr val="4E3A2F"/>
                </a:solidFill>
                <a:cs typeface="Verdana"/>
              </a:rPr>
              <a:t>register</a:t>
            </a:r>
            <a:r>
              <a:rPr lang="en-US" b="1" spc="-10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85" dirty="0" smtClean="0">
                <a:solidFill>
                  <a:srgbClr val="4E3A2F"/>
                </a:solidFill>
                <a:cs typeface="Verdana"/>
              </a:rPr>
              <a:t>themselves</a:t>
            </a:r>
            <a:r>
              <a:rPr lang="en-US" b="1" spc="-8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14" dirty="0" smtClean="0">
                <a:solidFill>
                  <a:srgbClr val="4E3A2F"/>
                </a:solidFill>
                <a:cs typeface="Verdana"/>
              </a:rPr>
              <a:t>in</a:t>
            </a:r>
            <a:r>
              <a:rPr lang="en-US" b="1" spc="-11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system</a:t>
            </a:r>
            <a:r>
              <a:rPr lang="en-US" b="1" spc="-14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5" dirty="0" smtClean="0">
                <a:solidFill>
                  <a:srgbClr val="4E3A2F"/>
                </a:solidFill>
                <a:cs typeface="Verdana"/>
              </a:rPr>
              <a:t>by </a:t>
            </a:r>
            <a:r>
              <a:rPr lang="en-US" b="1" spc="-35" dirty="0" smtClean="0">
                <a:solidFill>
                  <a:srgbClr val="4E3A2F"/>
                </a:solidFill>
                <a:cs typeface="Verdana"/>
              </a:rPr>
              <a:t>providing  </a:t>
            </a:r>
            <a:r>
              <a:rPr lang="en-US" b="1" spc="-110" dirty="0" smtClean="0">
                <a:solidFill>
                  <a:srgbClr val="4E3A2F"/>
                </a:solidFill>
                <a:cs typeface="Verdana"/>
              </a:rPr>
              <a:t>their </a:t>
            </a:r>
            <a:r>
              <a:rPr lang="en-US" b="1" spc="-70" dirty="0" smtClean="0">
                <a:solidFill>
                  <a:srgbClr val="4E3A2F"/>
                </a:solidFill>
                <a:cs typeface="Verdana"/>
              </a:rPr>
              <a:t>e-mail </a:t>
            </a:r>
            <a:r>
              <a:rPr lang="en-US" b="1" spc="-50" dirty="0" smtClean="0">
                <a:solidFill>
                  <a:srgbClr val="4E3A2F"/>
                </a:solidFill>
                <a:cs typeface="Verdana"/>
              </a:rPr>
              <a:t>address </a:t>
            </a:r>
            <a:r>
              <a:rPr lang="en-US" b="1" spc="95" dirty="0" smtClean="0">
                <a:solidFill>
                  <a:srgbClr val="4E3A2F"/>
                </a:solidFill>
                <a:cs typeface="Verdana"/>
              </a:rPr>
              <a:t>and</a:t>
            </a:r>
          </a:p>
          <a:p>
            <a:r>
              <a:rPr lang="en-US" b="1" spc="10" dirty="0" smtClean="0">
                <a:solidFill>
                  <a:srgbClr val="4E3A2F"/>
                </a:solidFill>
                <a:cs typeface="Verdana"/>
              </a:rPr>
              <a:t>creating </a:t>
            </a:r>
            <a:r>
              <a:rPr lang="en-US" b="1" spc="195" dirty="0" smtClean="0">
                <a:solidFill>
                  <a:srgbClr val="4E3A2F"/>
                </a:solidFill>
                <a:cs typeface="Verdana"/>
              </a:rPr>
              <a:t>a </a:t>
            </a:r>
            <a:r>
              <a:rPr lang="en-US" b="1" spc="-45" dirty="0" smtClean="0">
                <a:solidFill>
                  <a:srgbClr val="4E3A2F"/>
                </a:solidFill>
                <a:cs typeface="Verdana"/>
              </a:rPr>
              <a:t>username </a:t>
            </a:r>
            <a:r>
              <a:rPr lang="en-US" b="1" spc="90" dirty="0" smtClean="0">
                <a:solidFill>
                  <a:srgbClr val="4E3A2F"/>
                </a:solidFill>
                <a:cs typeface="Verdana"/>
              </a:rPr>
              <a:t>and </a:t>
            </a:r>
            <a:r>
              <a:rPr lang="en-US" b="1" spc="-8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60" dirty="0" smtClean="0">
                <a:solidFill>
                  <a:srgbClr val="4E3A2F"/>
                </a:solidFill>
                <a:cs typeface="Verdana"/>
              </a:rPr>
              <a:t>password.</a:t>
            </a:r>
            <a:r>
              <a:rPr lang="en-US" b="1" spc="-1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25" dirty="0" smtClean="0">
                <a:solidFill>
                  <a:srgbClr val="4E3A2F"/>
                </a:solidFill>
                <a:cs typeface="Verdana"/>
              </a:rPr>
              <a:t>  </a:t>
            </a:r>
            <a:r>
              <a:rPr lang="en-US" b="1" spc="-45" dirty="0" smtClean="0">
                <a:solidFill>
                  <a:srgbClr val="4E3A2F"/>
                </a:solidFill>
                <a:cs typeface="Verdana"/>
              </a:rPr>
              <a:t>username</a:t>
            </a:r>
            <a:r>
              <a:rPr lang="en-US" b="1" spc="-1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50" dirty="0" smtClean="0">
                <a:solidFill>
                  <a:srgbClr val="4E3A2F"/>
                </a:solidFill>
                <a:cs typeface="Verdana"/>
              </a:rPr>
              <a:t>must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130" dirty="0" smtClean="0">
                <a:solidFill>
                  <a:srgbClr val="4E3A2F"/>
                </a:solidFill>
                <a:cs typeface="Verdana"/>
              </a:rPr>
              <a:t>be</a:t>
            </a:r>
            <a:r>
              <a:rPr lang="en-US" b="1" spc="-12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45" dirty="0" smtClean="0">
                <a:solidFill>
                  <a:srgbClr val="4E3A2F"/>
                </a:solidFill>
                <a:cs typeface="Verdana"/>
              </a:rPr>
              <a:t>unique.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Any</a:t>
            </a:r>
            <a:r>
              <a:rPr lang="en-US" b="1" spc="-1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30" dirty="0" smtClean="0">
                <a:solidFill>
                  <a:srgbClr val="4E3A2F"/>
                </a:solidFill>
                <a:cs typeface="Verdana"/>
              </a:rPr>
              <a:t>blank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85" dirty="0" smtClean="0">
                <a:solidFill>
                  <a:srgbClr val="4E3A2F"/>
                </a:solidFill>
                <a:cs typeface="Verdana"/>
              </a:rPr>
              <a:t>fields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10" dirty="0" smtClean="0">
                <a:solidFill>
                  <a:srgbClr val="4E3A2F"/>
                </a:solidFill>
                <a:cs typeface="Verdana"/>
              </a:rPr>
              <a:t>are </a:t>
            </a:r>
            <a:r>
              <a:rPr lang="en-US" b="1" spc="-83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5" dirty="0" smtClean="0">
                <a:solidFill>
                  <a:srgbClr val="4E3A2F"/>
                </a:solidFill>
                <a:cs typeface="Verdana"/>
              </a:rPr>
              <a:t>not</a:t>
            </a:r>
            <a:r>
              <a:rPr lang="en-US" b="1" spc="-15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204" dirty="0" smtClean="0">
                <a:solidFill>
                  <a:srgbClr val="4E3A2F"/>
                </a:solidFill>
                <a:cs typeface="Verdana"/>
              </a:rPr>
              <a:t>acce</a:t>
            </a:r>
            <a:r>
              <a:rPr lang="en-US" b="1" spc="220" dirty="0" smtClean="0">
                <a:solidFill>
                  <a:srgbClr val="4E3A2F"/>
                </a:solidFill>
                <a:cs typeface="Verdana"/>
              </a:rPr>
              <a:t>p</a:t>
            </a:r>
            <a:r>
              <a:rPr lang="en-US" b="1" spc="40" dirty="0" smtClean="0">
                <a:solidFill>
                  <a:srgbClr val="4E3A2F"/>
                </a:solidFill>
                <a:cs typeface="Verdana"/>
              </a:rPr>
              <a:t>te</a:t>
            </a:r>
            <a:r>
              <a:rPr lang="en-US" b="1" spc="70" dirty="0" smtClean="0">
                <a:solidFill>
                  <a:srgbClr val="4E3A2F"/>
                </a:solidFill>
                <a:cs typeface="Verdana"/>
              </a:rPr>
              <a:t>d</a:t>
            </a:r>
            <a:r>
              <a:rPr lang="en-US" b="1" spc="-210" dirty="0" smtClean="0">
                <a:solidFill>
                  <a:srgbClr val="4E3A2F"/>
                </a:solidFill>
                <a:cs typeface="Verdana"/>
              </a:rPr>
              <a:t>.</a:t>
            </a:r>
            <a:r>
              <a:rPr lang="en-US" b="1" spc="-15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475" dirty="0" smtClean="0">
                <a:solidFill>
                  <a:srgbClr val="4E3A2F"/>
                </a:solidFill>
                <a:cs typeface="Verdana"/>
              </a:rPr>
              <a:t>T</a:t>
            </a:r>
            <a:r>
              <a:rPr lang="en-US" b="1" spc="35" dirty="0" smtClean="0">
                <a:solidFill>
                  <a:srgbClr val="4E3A2F"/>
                </a:solidFill>
                <a:cs typeface="Verdana"/>
              </a:rPr>
              <a:t>he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20" dirty="0" smtClean="0">
                <a:solidFill>
                  <a:srgbClr val="4E3A2F"/>
                </a:solidFill>
                <a:cs typeface="Verdana"/>
              </a:rPr>
              <a:t>adm</a:t>
            </a:r>
            <a:r>
              <a:rPr lang="en-US" b="1" spc="10" dirty="0" smtClean="0">
                <a:solidFill>
                  <a:srgbClr val="4E3A2F"/>
                </a:solidFill>
                <a:cs typeface="Verdana"/>
              </a:rPr>
              <a:t>i</a:t>
            </a:r>
            <a:r>
              <a:rPr lang="en-US" b="1" spc="-60" dirty="0" smtClean="0">
                <a:solidFill>
                  <a:srgbClr val="4E3A2F"/>
                </a:solidFill>
                <a:cs typeface="Verdana"/>
              </a:rPr>
              <a:t>n</a:t>
            </a:r>
            <a:r>
              <a:rPr lang="en-US" b="1" spc="-16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60" dirty="0" smtClean="0">
                <a:solidFill>
                  <a:srgbClr val="4E3A2F"/>
                </a:solidFill>
                <a:cs typeface="Verdana"/>
              </a:rPr>
              <a:t>has</a:t>
            </a:r>
            <a:r>
              <a:rPr lang="en-US" b="1" spc="-16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40" dirty="0" smtClean="0">
                <a:solidFill>
                  <a:srgbClr val="4E3A2F"/>
                </a:solidFill>
                <a:cs typeface="Verdana"/>
              </a:rPr>
              <a:t>acces</a:t>
            </a:r>
            <a:r>
              <a:rPr lang="en-US" b="1" spc="45" dirty="0" smtClean="0">
                <a:solidFill>
                  <a:srgbClr val="4E3A2F"/>
                </a:solidFill>
                <a:cs typeface="Verdana"/>
              </a:rPr>
              <a:t>s</a:t>
            </a:r>
            <a:r>
              <a:rPr lang="en-US" b="1" spc="-15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0" dirty="0" smtClean="0">
                <a:solidFill>
                  <a:srgbClr val="4E3A2F"/>
                </a:solidFill>
                <a:cs typeface="Verdana"/>
              </a:rPr>
              <a:t>to</a:t>
            </a:r>
            <a:r>
              <a:rPr lang="en-US" b="1" spc="-15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0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6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20" dirty="0" smtClean="0">
                <a:solidFill>
                  <a:srgbClr val="4E3A2F"/>
                </a:solidFill>
                <a:cs typeface="Verdana"/>
              </a:rPr>
              <a:t>s</a:t>
            </a:r>
            <a:r>
              <a:rPr lang="en-US" b="1" spc="-235" dirty="0" smtClean="0">
                <a:solidFill>
                  <a:srgbClr val="4E3A2F"/>
                </a:solidFill>
                <a:cs typeface="Verdana"/>
              </a:rPr>
              <a:t>y</a:t>
            </a:r>
            <a:r>
              <a:rPr lang="en-US" b="1" spc="-265" dirty="0" smtClean="0">
                <a:solidFill>
                  <a:srgbClr val="4E3A2F"/>
                </a:solidFill>
                <a:cs typeface="Verdana"/>
              </a:rPr>
              <a:t>s</a:t>
            </a:r>
            <a:r>
              <a:rPr lang="en-US" b="1" spc="-195" dirty="0" smtClean="0">
                <a:solidFill>
                  <a:srgbClr val="4E3A2F"/>
                </a:solidFill>
                <a:cs typeface="Verdana"/>
              </a:rPr>
              <a:t>t</a:t>
            </a:r>
            <a:r>
              <a:rPr lang="en-US" b="1" spc="20" dirty="0" smtClean="0">
                <a:solidFill>
                  <a:srgbClr val="4E3A2F"/>
                </a:solidFill>
                <a:cs typeface="Verdana"/>
              </a:rPr>
              <a:t>em</a:t>
            </a:r>
            <a:r>
              <a:rPr lang="en-US" b="1" spc="-15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75" dirty="0" smtClean="0">
                <a:solidFill>
                  <a:srgbClr val="4E3A2F"/>
                </a:solidFill>
                <a:cs typeface="Verdana"/>
              </a:rPr>
              <a:t>da</a:t>
            </a:r>
            <a:r>
              <a:rPr lang="en-US" b="1" spc="50" dirty="0" smtClean="0">
                <a:solidFill>
                  <a:srgbClr val="4E3A2F"/>
                </a:solidFill>
                <a:cs typeface="Verdana"/>
              </a:rPr>
              <a:t>t</a:t>
            </a:r>
            <a:r>
              <a:rPr lang="en-US" b="1" spc="175" dirty="0" smtClean="0">
                <a:solidFill>
                  <a:srgbClr val="4E3A2F"/>
                </a:solidFill>
                <a:cs typeface="Verdana"/>
              </a:rPr>
              <a:t>ab</a:t>
            </a:r>
            <a:r>
              <a:rPr lang="en-US" b="1" spc="165" dirty="0" smtClean="0">
                <a:solidFill>
                  <a:srgbClr val="4E3A2F"/>
                </a:solidFill>
                <a:cs typeface="Verdana"/>
              </a:rPr>
              <a:t>a</a:t>
            </a:r>
            <a:r>
              <a:rPr lang="en-US" b="1" spc="-310" dirty="0" smtClean="0">
                <a:solidFill>
                  <a:srgbClr val="4E3A2F"/>
                </a:solidFill>
                <a:cs typeface="Verdana"/>
              </a:rPr>
              <a:t>s</a:t>
            </a:r>
            <a:r>
              <a:rPr lang="en-US" b="1" spc="90" dirty="0" smtClean="0">
                <a:solidFill>
                  <a:srgbClr val="4E3A2F"/>
                </a:solidFill>
                <a:cs typeface="Verdana"/>
              </a:rPr>
              <a:t>e  </a:t>
            </a:r>
            <a:r>
              <a:rPr lang="en-US" b="1" spc="95" dirty="0" smtClean="0">
                <a:solidFill>
                  <a:srgbClr val="4E3A2F"/>
                </a:solidFill>
                <a:cs typeface="Verdana"/>
              </a:rPr>
              <a:t>and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30" dirty="0" smtClean="0">
                <a:solidFill>
                  <a:srgbClr val="4E3A2F"/>
                </a:solidFill>
                <a:cs typeface="Verdana"/>
              </a:rPr>
              <a:t>will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130" dirty="0" smtClean="0">
                <a:solidFill>
                  <a:srgbClr val="4E3A2F"/>
                </a:solidFill>
                <a:cs typeface="Verdana"/>
              </a:rPr>
              <a:t>be</a:t>
            </a:r>
            <a:r>
              <a:rPr lang="en-US" b="1" spc="-14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70" dirty="0" smtClean="0">
                <a:solidFill>
                  <a:srgbClr val="4E3A2F"/>
                </a:solidFill>
                <a:cs typeface="Verdana"/>
              </a:rPr>
              <a:t>able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0" dirty="0" smtClean="0">
                <a:solidFill>
                  <a:srgbClr val="4E3A2F"/>
                </a:solidFill>
                <a:cs typeface="Verdana"/>
              </a:rPr>
              <a:t>to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 </a:t>
            </a:r>
            <a:r>
              <a:rPr lang="en-US" b="1" spc="-95" dirty="0" smtClean="0">
                <a:solidFill>
                  <a:srgbClr val="4E3A2F"/>
                </a:solidFill>
                <a:cs typeface="Verdana"/>
              </a:rPr>
              <a:t>assign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14" dirty="0" smtClean="0">
                <a:solidFill>
                  <a:srgbClr val="4E3A2F"/>
                </a:solidFill>
                <a:cs typeface="Verdana"/>
              </a:rPr>
              <a:t>their</a:t>
            </a:r>
            <a:r>
              <a:rPr lang="en-US" b="1" spc="-140" dirty="0" smtClean="0">
                <a:solidFill>
                  <a:srgbClr val="4E3A2F"/>
                </a:solidFill>
                <a:cs typeface="Verdana"/>
              </a:rPr>
              <a:t> </a:t>
            </a:r>
          </a:p>
          <a:p>
            <a:r>
              <a:rPr lang="en-US" b="1" spc="-60" dirty="0" smtClean="0">
                <a:solidFill>
                  <a:srgbClr val="4E3A2F"/>
                </a:solidFill>
                <a:cs typeface="Verdana"/>
              </a:rPr>
              <a:t>role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60" dirty="0" smtClean="0">
                <a:solidFill>
                  <a:srgbClr val="4E3A2F"/>
                </a:solidFill>
                <a:cs typeface="Verdana"/>
              </a:rPr>
              <a:t>as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5" dirty="0" smtClean="0">
                <a:solidFill>
                  <a:srgbClr val="4E3A2F"/>
                </a:solidFill>
                <a:cs typeface="Verdana"/>
              </a:rPr>
              <a:t>admin</a:t>
            </a:r>
            <a:r>
              <a:rPr lang="en-US" b="1" spc="-14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14" dirty="0" smtClean="0">
                <a:solidFill>
                  <a:srgbClr val="4E3A2F"/>
                </a:solidFill>
                <a:cs typeface="Verdana"/>
              </a:rPr>
              <a:t>in</a:t>
            </a:r>
            <a:r>
              <a:rPr lang="en-US" b="1" spc="-140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25" dirty="0" smtClean="0">
                <a:solidFill>
                  <a:srgbClr val="4E3A2F"/>
                </a:solidFill>
                <a:cs typeface="Verdana"/>
              </a:rPr>
              <a:t>the</a:t>
            </a:r>
            <a:r>
              <a:rPr lang="en-US" b="1" spc="-1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90" dirty="0" smtClean="0">
                <a:solidFill>
                  <a:srgbClr val="4E3A2F"/>
                </a:solidFill>
                <a:cs typeface="Verdana"/>
              </a:rPr>
              <a:t>“user</a:t>
            </a:r>
            <a:r>
              <a:rPr lang="en-US" b="1" spc="-12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35" dirty="0" smtClean="0">
                <a:solidFill>
                  <a:srgbClr val="4E3A2F"/>
                </a:solidFill>
                <a:cs typeface="Verdana"/>
              </a:rPr>
              <a:t>role” </a:t>
            </a:r>
            <a:r>
              <a:rPr lang="en-US" b="1" spc="-835" dirty="0" smtClean="0">
                <a:solidFill>
                  <a:srgbClr val="4E3A2F"/>
                </a:solidFill>
                <a:cs typeface="Verdana"/>
              </a:rPr>
              <a:t> </a:t>
            </a:r>
            <a:r>
              <a:rPr lang="en-US" b="1" spc="-10" dirty="0" smtClean="0">
                <a:solidFill>
                  <a:srgbClr val="4E3A2F"/>
                </a:solidFill>
                <a:cs typeface="Verdana"/>
              </a:rPr>
              <a:t>table.</a:t>
            </a:r>
            <a:endParaRPr lang="en-US" b="1" dirty="0" smtClean="0">
              <a:cs typeface="Verdana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31855" cy="615553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	Functionality</a:t>
            </a:r>
            <a:r>
              <a:rPr lang="en-US" spc="-40" dirty="0" smtClean="0">
                <a:latin typeface="+mj-lt"/>
              </a:rPr>
              <a:t> o</a:t>
            </a:r>
            <a:r>
              <a:rPr lang="en-US" dirty="0" smtClean="0">
                <a:latin typeface="+mj-lt"/>
              </a:rPr>
              <a:t>f</a:t>
            </a:r>
            <a:r>
              <a:rPr lang="en-US" spc="-40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Admin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dmin c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10744200" cy="569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	         Admin can Login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d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127760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76600" y="4038600"/>
            <a:ext cx="33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Admin can Login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" name="Picture 5" descr="ad log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48200"/>
            <a:ext cx="11353800" cy="176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visit product-list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d p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11582400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145" y="15240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go for Bulk Upload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bulk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1353800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bulk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11430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  Admin can go for Manual Upload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ma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1277600" cy="534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72" y="647446"/>
            <a:ext cx="10531855" cy="615553"/>
          </a:xfrm>
        </p:spPr>
        <p:txBody>
          <a:bodyPr/>
          <a:lstStyle/>
          <a:p>
            <a:r>
              <a:rPr lang="en-US" spc="-40" dirty="0" smtClean="0">
                <a:latin typeface="+mj-lt"/>
                <a:cs typeface="Verdana"/>
              </a:rPr>
              <a:t>Contents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133600"/>
            <a:ext cx="9296400" cy="2908489"/>
          </a:xfrm>
        </p:spPr>
        <p:txBody>
          <a:bodyPr/>
          <a:lstStyle/>
          <a:p>
            <a:pPr marL="469900" indent="-457834">
              <a:lnSpc>
                <a:spcPct val="100000"/>
              </a:lnSpc>
              <a:spcBef>
                <a:spcPts val="675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-35" dirty="0" smtClean="0">
                <a:solidFill>
                  <a:srgbClr val="4E3A2F"/>
                </a:solidFill>
                <a:latin typeface="+mn-lt"/>
                <a:cs typeface="Verdana"/>
              </a:rPr>
              <a:t>Problem</a:t>
            </a:r>
            <a:r>
              <a:rPr lang="en-US" sz="2400" b="1" spc="-16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00" dirty="0" smtClean="0">
                <a:solidFill>
                  <a:srgbClr val="4E3A2F"/>
                </a:solidFill>
                <a:latin typeface="+mn-lt"/>
                <a:cs typeface="Verdana"/>
              </a:rPr>
              <a:t>Statement:</a:t>
            </a:r>
            <a:r>
              <a:rPr lang="en-US" sz="2400" b="1" spc="-18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45" dirty="0" smtClean="0">
                <a:solidFill>
                  <a:srgbClr val="4E3A2F"/>
                </a:solidFill>
                <a:latin typeface="+mn-lt"/>
                <a:cs typeface="Verdana"/>
              </a:rPr>
              <a:t>Overview,</a:t>
            </a:r>
            <a:r>
              <a:rPr lang="en-US" sz="2400" b="1" spc="-20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80" dirty="0" smtClean="0">
                <a:solidFill>
                  <a:srgbClr val="4E3A2F"/>
                </a:solidFill>
                <a:latin typeface="+mn-lt"/>
                <a:cs typeface="Verdana"/>
              </a:rPr>
              <a:t>User</a:t>
            </a:r>
            <a:r>
              <a:rPr lang="en-US" sz="2400" b="1" spc="-13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70" dirty="0" smtClean="0">
                <a:solidFill>
                  <a:srgbClr val="4E3A2F"/>
                </a:solidFill>
                <a:latin typeface="+mn-lt"/>
                <a:cs typeface="Verdana"/>
              </a:rPr>
              <a:t>Stories,</a:t>
            </a:r>
            <a:r>
              <a:rPr lang="en-US" sz="2400" b="1" spc="-19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5" dirty="0" smtClean="0">
                <a:solidFill>
                  <a:srgbClr val="4E3A2F"/>
                </a:solidFill>
                <a:latin typeface="+mn-lt"/>
                <a:cs typeface="Verdana"/>
              </a:rPr>
              <a:t>Admin</a:t>
            </a:r>
            <a:r>
              <a:rPr lang="en-US" sz="2400" b="1" spc="-20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65" dirty="0" smtClean="0">
                <a:solidFill>
                  <a:srgbClr val="4E3A2F"/>
                </a:solidFill>
                <a:latin typeface="+mn-lt"/>
                <a:cs typeface="Verdana"/>
              </a:rPr>
              <a:t>Stories</a:t>
            </a:r>
            <a:endParaRPr lang="en-US" sz="2400" b="1" dirty="0" smtClean="0">
              <a:latin typeface="+mn-lt"/>
              <a:cs typeface="Verdana"/>
            </a:endParaRPr>
          </a:p>
          <a:p>
            <a:pPr marL="469900" indent="-457834" algn="l">
              <a:lnSpc>
                <a:spcPct val="100000"/>
              </a:lnSpc>
              <a:spcBef>
                <a:spcPts val="575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-215" dirty="0" smtClean="0">
                <a:solidFill>
                  <a:srgbClr val="4E3A2F"/>
                </a:solidFill>
                <a:latin typeface="+mj-lt"/>
                <a:cs typeface="Verdana"/>
              </a:rPr>
              <a:t>Our  thinking  and  Solution</a:t>
            </a: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-215" dirty="0" smtClean="0">
                <a:solidFill>
                  <a:srgbClr val="4E3A2F"/>
                </a:solidFill>
                <a:latin typeface="+mn-lt"/>
                <a:cs typeface="Verdana"/>
              </a:rPr>
              <a:t>U</a:t>
            </a:r>
            <a:r>
              <a:rPr lang="en-US" sz="2400" b="1" spc="-185" dirty="0" smtClean="0">
                <a:solidFill>
                  <a:srgbClr val="4E3A2F"/>
                </a:solidFill>
                <a:latin typeface="+mn-lt"/>
                <a:cs typeface="Verdana"/>
              </a:rPr>
              <a:t>se</a:t>
            </a:r>
            <a:r>
              <a:rPr lang="en-US" sz="2400" b="1" spc="-140" dirty="0" smtClean="0">
                <a:solidFill>
                  <a:srgbClr val="4E3A2F"/>
                </a:solidFill>
                <a:latin typeface="+mn-lt"/>
                <a:cs typeface="Verdana"/>
              </a:rPr>
              <a:t>r</a:t>
            </a:r>
            <a:r>
              <a:rPr lang="en-US" sz="2400" b="1" spc="-14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05" dirty="0" smtClean="0">
                <a:solidFill>
                  <a:srgbClr val="4E3A2F"/>
                </a:solidFill>
                <a:latin typeface="+mn-lt"/>
                <a:cs typeface="Verdana"/>
              </a:rPr>
              <a:t>V</a:t>
            </a:r>
            <a:r>
              <a:rPr lang="en-US" sz="2400" b="1" spc="-25" dirty="0" smtClean="0">
                <a:solidFill>
                  <a:srgbClr val="4E3A2F"/>
                </a:solidFill>
                <a:latin typeface="+mn-lt"/>
                <a:cs typeface="Verdana"/>
              </a:rPr>
              <a:t>i</a:t>
            </a:r>
            <a:r>
              <a:rPr lang="en-US" sz="2400" b="1" spc="-150" dirty="0" smtClean="0">
                <a:solidFill>
                  <a:srgbClr val="4E3A2F"/>
                </a:solidFill>
                <a:latin typeface="+mn-lt"/>
                <a:cs typeface="Verdana"/>
              </a:rPr>
              <a:t>ews:</a:t>
            </a:r>
            <a:r>
              <a:rPr lang="en-US" sz="2400" b="1" spc="-18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215" dirty="0" smtClean="0">
                <a:solidFill>
                  <a:srgbClr val="4E3A2F"/>
                </a:solidFill>
                <a:latin typeface="+mn-lt"/>
                <a:cs typeface="Verdana"/>
              </a:rPr>
              <a:t>U</a:t>
            </a:r>
            <a:r>
              <a:rPr lang="en-US" sz="2400" b="1" spc="-185" dirty="0" smtClean="0">
                <a:solidFill>
                  <a:srgbClr val="4E3A2F"/>
                </a:solidFill>
                <a:latin typeface="+mn-lt"/>
                <a:cs typeface="Verdana"/>
              </a:rPr>
              <a:t>se</a:t>
            </a:r>
            <a:r>
              <a:rPr lang="en-US" sz="2400" b="1" spc="-140" dirty="0" smtClean="0">
                <a:solidFill>
                  <a:srgbClr val="4E3A2F"/>
                </a:solidFill>
                <a:latin typeface="+mn-lt"/>
                <a:cs typeface="Verdana"/>
              </a:rPr>
              <a:t>r</a:t>
            </a:r>
            <a:r>
              <a:rPr lang="en-US" sz="2400" b="1" spc="-14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85" dirty="0" smtClean="0">
                <a:solidFill>
                  <a:srgbClr val="4E3A2F"/>
                </a:solidFill>
                <a:latin typeface="+mn-lt"/>
                <a:cs typeface="Verdana"/>
              </a:rPr>
              <a:t>Co</a:t>
            </a:r>
            <a:r>
              <a:rPr lang="en-US" sz="2400" b="1" spc="135" dirty="0" smtClean="0">
                <a:solidFill>
                  <a:srgbClr val="4E3A2F"/>
                </a:solidFill>
                <a:latin typeface="+mn-lt"/>
                <a:cs typeface="Verdana"/>
              </a:rPr>
              <a:t>m</a:t>
            </a:r>
            <a:r>
              <a:rPr lang="en-US" sz="2400" b="1" spc="-30" dirty="0" smtClean="0">
                <a:solidFill>
                  <a:srgbClr val="4E3A2F"/>
                </a:solidFill>
                <a:latin typeface="+mn-lt"/>
                <a:cs typeface="Verdana"/>
              </a:rPr>
              <a:t>ponents</a:t>
            </a:r>
            <a:endParaRPr lang="en-US" sz="2400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58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5" dirty="0" smtClean="0">
                <a:solidFill>
                  <a:srgbClr val="4E3A2F"/>
                </a:solidFill>
                <a:latin typeface="+mn-lt"/>
                <a:cs typeface="Verdana"/>
              </a:rPr>
              <a:t>Adm</a:t>
            </a:r>
            <a:r>
              <a:rPr lang="en-US" sz="2400" b="1" spc="25" dirty="0" smtClean="0">
                <a:solidFill>
                  <a:srgbClr val="4E3A2F"/>
                </a:solidFill>
                <a:latin typeface="+mn-lt"/>
                <a:cs typeface="Verdana"/>
              </a:rPr>
              <a:t>i</a:t>
            </a:r>
            <a:r>
              <a:rPr lang="en-US" sz="2400" b="1" spc="-60" dirty="0" smtClean="0">
                <a:solidFill>
                  <a:srgbClr val="4E3A2F"/>
                </a:solidFill>
                <a:latin typeface="+mn-lt"/>
                <a:cs typeface="Verdana"/>
              </a:rPr>
              <a:t>n</a:t>
            </a:r>
            <a:r>
              <a:rPr lang="en-US" sz="2400" b="1" spc="-21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05" dirty="0" smtClean="0">
                <a:solidFill>
                  <a:srgbClr val="4E3A2F"/>
                </a:solidFill>
                <a:latin typeface="+mn-lt"/>
                <a:cs typeface="Verdana"/>
              </a:rPr>
              <a:t>V</a:t>
            </a:r>
            <a:r>
              <a:rPr lang="en-US" sz="2400" b="1" spc="-25" dirty="0" smtClean="0">
                <a:solidFill>
                  <a:srgbClr val="4E3A2F"/>
                </a:solidFill>
                <a:latin typeface="+mn-lt"/>
                <a:cs typeface="Verdana"/>
              </a:rPr>
              <a:t>i</a:t>
            </a:r>
            <a:r>
              <a:rPr lang="en-US" sz="2400" b="1" spc="-150" dirty="0" smtClean="0">
                <a:solidFill>
                  <a:srgbClr val="4E3A2F"/>
                </a:solidFill>
                <a:latin typeface="+mn-lt"/>
                <a:cs typeface="Verdana"/>
              </a:rPr>
              <a:t>ews:</a:t>
            </a:r>
            <a:r>
              <a:rPr lang="en-US" sz="2400" b="1" spc="-19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5" dirty="0" smtClean="0">
                <a:solidFill>
                  <a:srgbClr val="4E3A2F"/>
                </a:solidFill>
                <a:latin typeface="+mn-lt"/>
                <a:cs typeface="Verdana"/>
              </a:rPr>
              <a:t>Adm</a:t>
            </a:r>
            <a:r>
              <a:rPr lang="en-US" sz="2400" b="1" spc="20" dirty="0" smtClean="0">
                <a:solidFill>
                  <a:srgbClr val="4E3A2F"/>
                </a:solidFill>
                <a:latin typeface="+mn-lt"/>
                <a:cs typeface="Verdana"/>
              </a:rPr>
              <a:t>i</a:t>
            </a:r>
            <a:r>
              <a:rPr lang="en-US" sz="2400" b="1" spc="-60" dirty="0" smtClean="0">
                <a:solidFill>
                  <a:srgbClr val="4E3A2F"/>
                </a:solidFill>
                <a:latin typeface="+mn-lt"/>
                <a:cs typeface="Verdana"/>
              </a:rPr>
              <a:t>n</a:t>
            </a:r>
            <a:r>
              <a:rPr lang="en-US" sz="2400" b="1" spc="-21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85" dirty="0" smtClean="0">
                <a:solidFill>
                  <a:srgbClr val="4E3A2F"/>
                </a:solidFill>
                <a:latin typeface="+mn-lt"/>
                <a:cs typeface="Verdana"/>
              </a:rPr>
              <a:t>Co</a:t>
            </a:r>
            <a:r>
              <a:rPr lang="en-US" sz="2400" b="1" spc="135" dirty="0" smtClean="0">
                <a:solidFill>
                  <a:srgbClr val="4E3A2F"/>
                </a:solidFill>
                <a:latin typeface="+mn-lt"/>
                <a:cs typeface="Verdana"/>
              </a:rPr>
              <a:t>m</a:t>
            </a:r>
            <a:r>
              <a:rPr lang="en-US" sz="2400" b="1" spc="-60" dirty="0" smtClean="0">
                <a:solidFill>
                  <a:srgbClr val="4E3A2F"/>
                </a:solidFill>
                <a:latin typeface="+mn-lt"/>
                <a:cs typeface="Verdana"/>
              </a:rPr>
              <a:t>ponents</a:t>
            </a:r>
            <a:r>
              <a:rPr lang="en-US" sz="2400" b="1" spc="-35" dirty="0" smtClean="0">
                <a:solidFill>
                  <a:srgbClr val="4E3A2F"/>
                </a:solidFill>
                <a:latin typeface="+mn-lt"/>
                <a:cs typeface="Verdana"/>
              </a:rPr>
              <a:t>,</a:t>
            </a:r>
            <a:r>
              <a:rPr lang="en-US" sz="2400" b="1" spc="-19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70" dirty="0" smtClean="0">
                <a:solidFill>
                  <a:srgbClr val="4E3A2F"/>
                </a:solidFill>
                <a:latin typeface="+mn-lt"/>
                <a:cs typeface="Verdana"/>
              </a:rPr>
              <a:t>D</a:t>
            </a:r>
            <a:r>
              <a:rPr lang="en-US" sz="2400" b="1" spc="55" dirty="0" smtClean="0">
                <a:solidFill>
                  <a:srgbClr val="4E3A2F"/>
                </a:solidFill>
                <a:latin typeface="+mn-lt"/>
                <a:cs typeface="Verdana"/>
              </a:rPr>
              <a:t>a</a:t>
            </a:r>
            <a:r>
              <a:rPr lang="en-US" sz="2400" b="1" spc="15" dirty="0" smtClean="0">
                <a:solidFill>
                  <a:srgbClr val="4E3A2F"/>
                </a:solidFill>
                <a:latin typeface="+mn-lt"/>
                <a:cs typeface="Verdana"/>
              </a:rPr>
              <a:t>taba</a:t>
            </a:r>
            <a:r>
              <a:rPr lang="en-US" sz="2400" b="1" spc="20" dirty="0" smtClean="0">
                <a:solidFill>
                  <a:srgbClr val="4E3A2F"/>
                </a:solidFill>
                <a:latin typeface="+mn-lt"/>
                <a:cs typeface="Verdana"/>
              </a:rPr>
              <a:t>s</a:t>
            </a:r>
            <a:r>
              <a:rPr lang="en-US" sz="2400" b="1" spc="130" dirty="0" smtClean="0">
                <a:solidFill>
                  <a:srgbClr val="4E3A2F"/>
                </a:solidFill>
                <a:latin typeface="+mn-lt"/>
                <a:cs typeface="Verdana"/>
              </a:rPr>
              <a:t>e</a:t>
            </a:r>
            <a:r>
              <a:rPr lang="en-US" sz="2400" b="1" spc="-20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10" dirty="0" smtClean="0">
                <a:solidFill>
                  <a:srgbClr val="4E3A2F"/>
                </a:solidFill>
                <a:latin typeface="+mn-lt"/>
                <a:cs typeface="Verdana"/>
              </a:rPr>
              <a:t>H</a:t>
            </a:r>
            <a:r>
              <a:rPr lang="en-US" sz="2400" b="1" spc="20" dirty="0" smtClean="0">
                <a:solidFill>
                  <a:srgbClr val="4E3A2F"/>
                </a:solidFill>
                <a:latin typeface="+mn-lt"/>
                <a:cs typeface="Verdana"/>
              </a:rPr>
              <a:t>a</a:t>
            </a:r>
            <a:r>
              <a:rPr lang="en-US" sz="2400" b="1" spc="-75" dirty="0" smtClean="0">
                <a:solidFill>
                  <a:srgbClr val="4E3A2F"/>
                </a:solidFill>
                <a:latin typeface="+mn-lt"/>
                <a:cs typeface="Verdana"/>
              </a:rPr>
              <a:t>ndl</a:t>
            </a:r>
            <a:r>
              <a:rPr lang="en-US" sz="2400" b="1" spc="-35" dirty="0" smtClean="0">
                <a:solidFill>
                  <a:srgbClr val="4E3A2F"/>
                </a:solidFill>
                <a:latin typeface="+mn-lt"/>
                <a:cs typeface="Verdana"/>
              </a:rPr>
              <a:t>i</a:t>
            </a:r>
            <a:r>
              <a:rPr lang="en-US" sz="2400" b="1" spc="30" dirty="0" smtClean="0">
                <a:solidFill>
                  <a:srgbClr val="4E3A2F"/>
                </a:solidFill>
                <a:latin typeface="+mn-lt"/>
                <a:cs typeface="Verdana"/>
              </a:rPr>
              <a:t>ng</a:t>
            </a:r>
            <a:endParaRPr lang="en-US" sz="2400" b="1" dirty="0" smtClean="0">
              <a:latin typeface="+mn-lt"/>
              <a:cs typeface="Verdana"/>
            </a:endParaRPr>
          </a:p>
          <a:p>
            <a:pPr marL="469900" marR="1033144" indent="-457834">
              <a:lnSpc>
                <a:spcPct val="100000"/>
              </a:lnSpc>
              <a:spcBef>
                <a:spcPts val="575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-15" dirty="0" smtClean="0">
                <a:solidFill>
                  <a:srgbClr val="4E3A2F"/>
                </a:solidFill>
                <a:latin typeface="+mn-lt"/>
                <a:cs typeface="Verdana"/>
              </a:rPr>
              <a:t>Technology</a:t>
            </a:r>
            <a:r>
              <a:rPr lang="en-US" sz="2400" b="1" spc="-16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70" dirty="0" smtClean="0">
                <a:solidFill>
                  <a:srgbClr val="4E3A2F"/>
                </a:solidFill>
                <a:latin typeface="+mn-lt"/>
                <a:cs typeface="Verdana"/>
              </a:rPr>
              <a:t>Overview:</a:t>
            </a:r>
            <a:r>
              <a:rPr lang="en-US" sz="2400" b="1" spc="-20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30" dirty="0" smtClean="0">
                <a:solidFill>
                  <a:srgbClr val="4E3A2F"/>
                </a:solidFill>
                <a:latin typeface="+mn-lt"/>
                <a:cs typeface="Verdana"/>
              </a:rPr>
              <a:t>Technologies</a:t>
            </a:r>
            <a:r>
              <a:rPr lang="en-US" sz="2400" b="1" spc="-18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95" dirty="0" smtClean="0">
                <a:solidFill>
                  <a:srgbClr val="4E3A2F"/>
                </a:solidFill>
                <a:latin typeface="+mn-lt"/>
                <a:cs typeface="Verdana"/>
              </a:rPr>
              <a:t>Used,</a:t>
            </a:r>
            <a:r>
              <a:rPr lang="en-US" sz="2400" b="1" spc="-14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70" dirty="0" smtClean="0">
                <a:solidFill>
                  <a:srgbClr val="4E3A2F"/>
                </a:solidFill>
                <a:latin typeface="+mn-lt"/>
                <a:cs typeface="Verdana"/>
              </a:rPr>
              <a:t>System </a:t>
            </a:r>
            <a:r>
              <a:rPr lang="en-US" sz="2400" b="1" spc="-83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70" dirty="0" smtClean="0">
                <a:solidFill>
                  <a:srgbClr val="4E3A2F"/>
                </a:solidFill>
                <a:latin typeface="+mn-lt"/>
                <a:cs typeface="Verdana"/>
              </a:rPr>
              <a:t>Requirements</a:t>
            </a:r>
            <a:endParaRPr lang="en-US" sz="2400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b="1" spc="-170" dirty="0" smtClean="0">
                <a:solidFill>
                  <a:srgbClr val="4E3A2F"/>
                </a:solidFill>
                <a:latin typeface="+mn-lt"/>
                <a:cs typeface="Verdana"/>
              </a:rPr>
              <a:t>System</a:t>
            </a:r>
            <a:r>
              <a:rPr lang="en-US" sz="2400" b="1" spc="-175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70" dirty="0" smtClean="0">
                <a:solidFill>
                  <a:srgbClr val="4E3A2F"/>
                </a:solidFill>
                <a:latin typeface="+mn-lt"/>
                <a:cs typeface="Verdana"/>
              </a:rPr>
              <a:t>Overview:</a:t>
            </a:r>
            <a:r>
              <a:rPr lang="en-US" sz="2400" b="1" spc="-21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135" dirty="0" smtClean="0">
                <a:solidFill>
                  <a:srgbClr val="4E3A2F"/>
                </a:solidFill>
                <a:latin typeface="+mn-lt"/>
                <a:cs typeface="Verdana"/>
              </a:rPr>
              <a:t>Use </a:t>
            </a:r>
            <a:r>
              <a:rPr lang="en-US" sz="2400" b="1" spc="70" dirty="0" smtClean="0">
                <a:solidFill>
                  <a:srgbClr val="4E3A2F"/>
                </a:solidFill>
                <a:latin typeface="+mn-lt"/>
                <a:cs typeface="Verdana"/>
              </a:rPr>
              <a:t>Case</a:t>
            </a:r>
            <a:r>
              <a:rPr lang="en-US" sz="2400" b="1" spc="-180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45" dirty="0" smtClean="0">
                <a:solidFill>
                  <a:srgbClr val="4E3A2F"/>
                </a:solidFill>
                <a:latin typeface="+mn-lt"/>
                <a:cs typeface="Verdana"/>
              </a:rPr>
              <a:t>Diagram,</a:t>
            </a:r>
            <a:r>
              <a:rPr lang="en-US" sz="2400" b="1" spc="-204" dirty="0" smtClean="0">
                <a:solidFill>
                  <a:srgbClr val="4E3A2F"/>
                </a:solidFill>
                <a:latin typeface="+mn-lt"/>
                <a:cs typeface="Verdana"/>
              </a:rPr>
              <a:t> </a:t>
            </a:r>
            <a:r>
              <a:rPr lang="en-US" sz="2400" b="1" spc="-5" dirty="0" smtClean="0">
                <a:solidFill>
                  <a:srgbClr val="4E3A2F"/>
                </a:solidFill>
                <a:latin typeface="+mn-lt"/>
                <a:cs typeface="Verdana"/>
              </a:rPr>
              <a:t>Conclusion</a:t>
            </a:r>
            <a:endParaRPr lang="en-US" sz="2400" b="1" dirty="0" smtClean="0">
              <a:latin typeface="+mn-lt"/>
              <a:cs typeface="Verdan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download products status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d 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111252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Update product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pro 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11430000" cy="561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CRUD operation for Discount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d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7820"/>
            <a:ext cx="11353800" cy="526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see all order by user’s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d 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11353800" cy="578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Admin can e-mail to user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em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11430000" cy="399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emai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800600"/>
            <a:ext cx="11506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371600"/>
            <a:ext cx="5638800" cy="1231106"/>
          </a:xfrm>
        </p:spPr>
        <p:txBody>
          <a:bodyPr/>
          <a:lstStyle/>
          <a:p>
            <a:r>
              <a:rPr lang="en-US" spc="-15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Verdana"/>
              </a:rPr>
              <a:t>Technology</a:t>
            </a:r>
            <a:r>
              <a:rPr lang="en-US" spc="-16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spc="-7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Verdana"/>
              </a:rPr>
              <a:t>Overview</a:t>
            </a:r>
            <a:r>
              <a:rPr lang="en-US" spc="-200" dirty="0" smtClean="0">
                <a:solidFill>
                  <a:schemeClr val="accent5">
                    <a:lumMod val="75000"/>
                  </a:schemeClr>
                </a:solidFill>
                <a:latin typeface="+mj-lt"/>
                <a:cs typeface="Verdana"/>
              </a:rPr>
              <a:t> </a:t>
            </a:r>
            <a:r>
              <a:rPr lang="en-US" dirty="0" smtClean="0">
                <a:cs typeface="Verdana"/>
              </a:rPr>
              <a:t/>
            </a:r>
            <a:br>
              <a:rPr lang="en-US" dirty="0" smtClean="0">
                <a:cs typeface="Verdana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276600"/>
            <a:ext cx="8534400" cy="492443"/>
          </a:xfrm>
        </p:spPr>
        <p:txBody>
          <a:bodyPr/>
          <a:lstStyle/>
          <a:p>
            <a:r>
              <a:rPr lang="en-US" sz="3200" spc="-3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Technologies</a:t>
            </a:r>
            <a:r>
              <a:rPr lang="en-US" sz="3200" spc="-185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 </a:t>
            </a:r>
            <a:r>
              <a:rPr lang="en-US" sz="3200" spc="-95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Used</a:t>
            </a:r>
            <a:r>
              <a:rPr lang="en-US" sz="3200" spc="-14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                         </a:t>
            </a:r>
            <a:r>
              <a:rPr lang="en-US" sz="3200" spc="-17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System </a:t>
            </a:r>
            <a:r>
              <a:rPr lang="en-US" sz="3200" spc="-83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 </a:t>
            </a:r>
            <a:r>
              <a:rPr lang="en-US" sz="3200" spc="-7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Verdana"/>
              </a:rPr>
              <a:t>Requirements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3" descr="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5638800"/>
            <a:ext cx="952500" cy="952500"/>
          </a:xfrm>
          <a:prstGeom prst="rect">
            <a:avLst/>
          </a:prstGeom>
        </p:spPr>
      </p:pic>
      <p:pic>
        <p:nvPicPr>
          <p:cNvPr id="7" name="Picture 6" descr="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343400"/>
            <a:ext cx="4648200" cy="2324100"/>
          </a:xfrm>
          <a:prstGeom prst="rect">
            <a:avLst/>
          </a:prstGeom>
        </p:spPr>
      </p:pic>
      <p:pic>
        <p:nvPicPr>
          <p:cNvPr id="8" name="Picture 7" descr="v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6600" y="4724400"/>
            <a:ext cx="838200" cy="838200"/>
          </a:xfrm>
          <a:prstGeom prst="rect">
            <a:avLst/>
          </a:prstGeom>
        </p:spPr>
      </p:pic>
      <p:pic>
        <p:nvPicPr>
          <p:cNvPr id="9" name="Picture 8" descr="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638800"/>
            <a:ext cx="1353457" cy="958065"/>
          </a:xfrm>
          <a:prstGeom prst="rect">
            <a:avLst/>
          </a:prstGeom>
        </p:spPr>
      </p:pic>
      <p:pic>
        <p:nvPicPr>
          <p:cNvPr id="10" name="Picture 9" descr="database-icon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4572000"/>
            <a:ext cx="1219200" cy="1219200"/>
          </a:xfrm>
          <a:prstGeom prst="rect">
            <a:avLst/>
          </a:prstGeom>
        </p:spPr>
      </p:pic>
      <p:pic>
        <p:nvPicPr>
          <p:cNvPr id="11" name="Picture 10" descr="g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572000"/>
            <a:ext cx="933450" cy="933450"/>
          </a:xfrm>
          <a:prstGeom prst="rect">
            <a:avLst/>
          </a:prstGeom>
        </p:spPr>
      </p:pic>
      <p:pic>
        <p:nvPicPr>
          <p:cNvPr id="12" name="Picture 11" descr="ec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9508" y="714501"/>
            <a:ext cx="2205990" cy="8829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400" b="1" spc="10" dirty="0">
                <a:solidFill>
                  <a:srgbClr val="FFFFFF"/>
                </a:solidFill>
                <a:latin typeface="+mj-lt"/>
                <a:cs typeface="Arial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+mj-lt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+mj-lt"/>
                <a:cs typeface="Arial"/>
              </a:rPr>
              <a:t>chnolog</a:t>
            </a:r>
            <a:r>
              <a:rPr sz="2400" b="1" spc="-10" dirty="0">
                <a:solidFill>
                  <a:srgbClr val="FFFFFF"/>
                </a:solidFill>
                <a:latin typeface="+mj-lt"/>
                <a:cs typeface="Arial"/>
              </a:rPr>
              <a:t>ie</a:t>
            </a:r>
            <a:r>
              <a:rPr sz="2400" b="1" dirty="0">
                <a:solidFill>
                  <a:srgbClr val="FFFFFF"/>
                </a:solidFill>
                <a:latin typeface="+mj-lt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73380" indent="-361315">
              <a:lnSpc>
                <a:spcPct val="100000"/>
              </a:lnSpc>
              <a:spcBef>
                <a:spcPts val="1455"/>
              </a:spcBef>
              <a:buChar char="•"/>
              <a:tabLst>
                <a:tab pos="373380" algn="l"/>
                <a:tab pos="374015" algn="l"/>
              </a:tabLst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Angular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9508" y="1686813"/>
            <a:ext cx="2785492" cy="14818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95"/>
              </a:spcBef>
              <a:buChar char="•"/>
              <a:tabLst>
                <a:tab pos="373380" algn="l"/>
                <a:tab pos="374015" algn="l"/>
              </a:tabLst>
            </a:pPr>
            <a:r>
              <a:rPr sz="2000" spc="-5" dirty="0">
                <a:solidFill>
                  <a:srgbClr val="FFFFFF"/>
                </a:solidFill>
                <a:latin typeface="+mj-lt"/>
                <a:cs typeface="Arial MT"/>
              </a:rPr>
              <a:t>Java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mtClean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Languages:</a:t>
            </a:r>
            <a:endParaRPr sz="2400">
              <a:latin typeface="Arial"/>
              <a:cs typeface="Arial"/>
            </a:endParaRPr>
          </a:p>
          <a:p>
            <a:pPr marL="373380" indent="-361315">
              <a:lnSpc>
                <a:spcPct val="100000"/>
              </a:lnSpc>
              <a:spcBef>
                <a:spcPts val="1460"/>
              </a:spcBef>
              <a:buFont typeface="Arial" pitchFamily="34" charset="0"/>
              <a:buChar char="•"/>
              <a:tabLst>
                <a:tab pos="373380" algn="l"/>
                <a:tab pos="374015" algn="l"/>
              </a:tabLst>
            </a:pPr>
            <a:r>
              <a:rPr lang="en-IN" sz="1600" spc="-5" dirty="0" smtClean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000" spc="-5" smtClean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2000" spc="-35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+mj-lt"/>
                <a:cs typeface="Arial MT"/>
              </a:rPr>
              <a:t>Script</a:t>
            </a:r>
            <a:endParaRPr sz="1600">
              <a:latin typeface="+mj-l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5600" y="3276600"/>
            <a:ext cx="1490092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95"/>
              </a:spcBef>
              <a:buChar char="•"/>
              <a:tabLst>
                <a:tab pos="373380" algn="l"/>
                <a:tab pos="374015" algn="l"/>
              </a:tabLst>
            </a:pPr>
            <a:r>
              <a:rPr sz="2000" spc="-5" smtClean="0">
                <a:solidFill>
                  <a:srgbClr val="FFFFFF"/>
                </a:solidFill>
                <a:latin typeface="+mj-lt"/>
                <a:cs typeface="Arial MT"/>
              </a:rPr>
              <a:t>Jav</a:t>
            </a:r>
            <a:r>
              <a:rPr lang="en-IN" sz="2000" spc="-5" dirty="0" smtClean="0">
                <a:solidFill>
                  <a:srgbClr val="FFFFFF"/>
                </a:solidFill>
                <a:latin typeface="+mj-lt"/>
                <a:cs typeface="Arial MT"/>
              </a:rPr>
              <a:t>a</a:t>
            </a:r>
            <a:endParaRPr sz="2000">
              <a:latin typeface="+mj-l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05600" y="3657600"/>
            <a:ext cx="2861692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100"/>
              </a:spcBef>
              <a:buChar char="•"/>
              <a:tabLst>
                <a:tab pos="373380" algn="l"/>
                <a:tab pos="374015" algn="l"/>
              </a:tabLst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mtClean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endParaRPr lang="en-IN" sz="20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373380" indent="-361315">
              <a:lnSpc>
                <a:spcPct val="100000"/>
              </a:lnSpc>
              <a:spcBef>
                <a:spcPts val="100"/>
              </a:spcBef>
              <a:tabLst>
                <a:tab pos="373380" algn="l"/>
                <a:tab pos="374015" algn="l"/>
              </a:tabLst>
            </a:pPr>
            <a:endParaRPr lang="en-IN" sz="20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373380" indent="-361315">
              <a:lnSpc>
                <a:spcPct val="100000"/>
              </a:lnSpc>
              <a:spcBef>
                <a:spcPts val="100"/>
              </a:spcBef>
              <a:tabLst>
                <a:tab pos="373380" algn="l"/>
                <a:tab pos="374015" algn="l"/>
              </a:tabLst>
            </a:pPr>
            <a:r>
              <a:rPr lang="en-IN" sz="2000" b="1" dirty="0" smtClean="0">
                <a:solidFill>
                  <a:srgbClr val="FFFFFF"/>
                </a:solidFill>
                <a:latin typeface="Arial"/>
                <a:cs typeface="Arial"/>
              </a:rPr>
              <a:t>	Editor: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1800" y="4724400"/>
            <a:ext cx="264223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IN" sz="1700" dirty="0" smtClean="0">
                <a:solidFill>
                  <a:srgbClr val="FFFFFF"/>
                </a:solidFill>
                <a:latin typeface="Arial MT"/>
                <a:cs typeface="Arial MT"/>
              </a:rPr>
              <a:t>       </a:t>
            </a:r>
            <a:r>
              <a:rPr sz="1700" smtClean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lang="en-IN" sz="1700" dirty="0" smtClean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700" spc="-75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mtClean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1800" y="5715000"/>
            <a:ext cx="464820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IN" sz="1700" spc="-5" dirty="0" smtClean="0">
                <a:solidFill>
                  <a:srgbClr val="FFFFFF"/>
                </a:solidFill>
                <a:latin typeface="Arial MT"/>
                <a:cs typeface="Arial MT"/>
              </a:rPr>
              <a:t>        MySQL workbench 8.0 CE    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74894" cy="37687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4895" y="655065"/>
            <a:ext cx="3125470" cy="10407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760"/>
              </a:spcBef>
            </a:pPr>
            <a:r>
              <a:rPr sz="3600" spc="-5" dirty="0"/>
              <a:t>System </a:t>
            </a:r>
            <a:r>
              <a:rPr sz="3600" dirty="0"/>
              <a:t> Specifications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564895" y="2072767"/>
            <a:ext cx="2888615" cy="8147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605"/>
              </a:spcBef>
            </a:pP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SOFTWARE 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REQU</a:t>
            </a:r>
            <a:r>
              <a:rPr sz="2800" b="1" spc="5" dirty="0">
                <a:solidFill>
                  <a:srgbClr val="4494A1"/>
                </a:solidFill>
                <a:latin typeface="Arial"/>
                <a:cs typeface="Arial"/>
              </a:rPr>
              <a:t>I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R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EMENTS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51816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cs typeface="Arial MT"/>
              </a:rPr>
              <a:t>         Eclipse</a:t>
            </a:r>
            <a:endParaRPr lang="en-US" dirty="0" smtClean="0">
              <a:cs typeface="Arial MT"/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4495800"/>
            <a:ext cx="30582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Ser</a:t>
            </a:r>
            <a:r>
              <a:rPr lang="en-US" b="1" spc="-13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v</a:t>
            </a:r>
            <a:r>
              <a:rPr lang="en-US" b="1" spc="-8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e</a:t>
            </a:r>
            <a:r>
              <a:rPr lang="en-US" b="1" spc="-5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r</a:t>
            </a:r>
            <a:r>
              <a:rPr lang="en-US" b="1" spc="-355" dirty="0" smtClean="0">
                <a:solidFill>
                  <a:schemeClr val="bg1"/>
                </a:solidFill>
                <a:latin typeface="Verdana"/>
                <a:cs typeface="Verdana"/>
              </a:rPr>
              <a:t>:</a:t>
            </a:r>
            <a:r>
              <a:rPr lang="en-US" b="1" spc="-195" dirty="0" smtClean="0">
                <a:solidFill>
                  <a:schemeClr val="bg1"/>
                </a:solidFill>
                <a:latin typeface="Verdana"/>
                <a:cs typeface="Verdana"/>
              </a:rPr>
              <a:t> </a:t>
            </a:r>
          </a:p>
          <a:p>
            <a:r>
              <a:rPr lang="en-US" b="1" spc="-195" dirty="0" smtClean="0">
                <a:solidFill>
                  <a:schemeClr val="bg1"/>
                </a:solidFill>
                <a:latin typeface="Verdana"/>
                <a:cs typeface="Verdana"/>
              </a:rPr>
              <a:t>      </a:t>
            </a:r>
            <a:r>
              <a:rPr lang="en-US" spc="105" dirty="0" smtClean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114" dirty="0" smtClean="0">
                <a:solidFill>
                  <a:schemeClr val="bg1"/>
                </a:solidFill>
                <a:latin typeface="Verdana"/>
                <a:cs typeface="Verdana"/>
              </a:rPr>
              <a:t>pach</a:t>
            </a:r>
            <a:r>
              <a:rPr lang="en-US" spc="120" dirty="0" smtClean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en-US" spc="-165" dirty="0" smtClean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45" dirty="0" smtClean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-150" dirty="0" smtClean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60" dirty="0" smtClean="0">
                <a:solidFill>
                  <a:schemeClr val="bg1"/>
                </a:solidFill>
                <a:latin typeface="Verdana"/>
                <a:cs typeface="Verdana"/>
              </a:rPr>
              <a:t>mcat 3.8.6</a:t>
            </a:r>
          </a:p>
          <a:p>
            <a:endParaRPr lang="en-IN" spc="60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r>
              <a:rPr lang="en-US" b="1" spc="-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V</a:t>
            </a:r>
            <a:r>
              <a:rPr lang="en-US" b="1" spc="-9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ersio</a:t>
            </a:r>
            <a:r>
              <a:rPr lang="en-US" b="1" spc="-4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n</a:t>
            </a:r>
            <a:r>
              <a:rPr lang="en-US" b="1" spc="-13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 </a:t>
            </a:r>
            <a:r>
              <a:rPr lang="en-US" b="1" spc="4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Con</a:t>
            </a:r>
            <a:r>
              <a:rPr lang="en-US" b="1" spc="40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t</a:t>
            </a:r>
            <a:r>
              <a:rPr lang="en-US" b="1" spc="-65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r</a:t>
            </a:r>
            <a:r>
              <a:rPr lang="en-US" b="1" spc="-100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o</a:t>
            </a:r>
            <a:r>
              <a:rPr lang="en-US" b="1" spc="-140" dirty="0" smtClean="0">
                <a:solidFill>
                  <a:schemeClr val="bg1"/>
                </a:solidFill>
                <a:uFill>
                  <a:solidFill>
                    <a:srgbClr val="4E3A2F"/>
                  </a:solidFill>
                </a:uFill>
                <a:latin typeface="Verdana"/>
                <a:cs typeface="Verdana"/>
              </a:rPr>
              <a:t>l</a:t>
            </a:r>
            <a:r>
              <a:rPr lang="en-US" b="1" spc="-355" dirty="0" smtClean="0">
                <a:solidFill>
                  <a:schemeClr val="bg1"/>
                </a:solidFill>
                <a:latin typeface="Verdana"/>
                <a:cs typeface="Verdana"/>
              </a:rPr>
              <a:t>:</a:t>
            </a:r>
            <a:r>
              <a:rPr lang="en-US" b="1" spc="-180" dirty="0" smtClean="0">
                <a:solidFill>
                  <a:schemeClr val="bg1"/>
                </a:solidFill>
                <a:latin typeface="Verdana"/>
                <a:cs typeface="Verdana"/>
              </a:rPr>
              <a:t> </a:t>
            </a:r>
          </a:p>
          <a:p>
            <a:r>
              <a:rPr lang="en-US" spc="-180" dirty="0" smtClean="0">
                <a:solidFill>
                  <a:schemeClr val="bg1"/>
                </a:solidFill>
                <a:latin typeface="Verdana"/>
                <a:cs typeface="Verdana"/>
              </a:rPr>
              <a:t>     </a:t>
            </a:r>
            <a:r>
              <a:rPr lang="en-US" spc="-30" dirty="0" smtClean="0">
                <a:solidFill>
                  <a:schemeClr val="bg1"/>
                </a:solidFill>
                <a:latin typeface="Verdana"/>
                <a:cs typeface="Verdana"/>
              </a:rPr>
              <a:t>Gi</a:t>
            </a:r>
            <a:r>
              <a:rPr lang="en-US" spc="-10" dirty="0" smtClean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-25" dirty="0" smtClean="0">
                <a:solidFill>
                  <a:schemeClr val="bg1"/>
                </a:solidFill>
                <a:latin typeface="Verdana"/>
                <a:cs typeface="Verdana"/>
              </a:rPr>
              <a:t>/</a:t>
            </a:r>
            <a:r>
              <a:rPr lang="en-US" spc="-25" dirty="0" err="1" smtClean="0">
                <a:solidFill>
                  <a:schemeClr val="bg1"/>
                </a:solidFill>
                <a:latin typeface="Verdana"/>
                <a:cs typeface="Verdana"/>
              </a:rPr>
              <a:t>GitHub</a:t>
            </a:r>
            <a:endParaRPr lang="en-US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endParaRPr lang="en-US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0364" y="714501"/>
            <a:ext cx="4928235" cy="23500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20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System:</a:t>
            </a:r>
            <a:endParaRPr sz="2000">
              <a:latin typeface="Arial"/>
              <a:cs typeface="Arial"/>
            </a:endParaRPr>
          </a:p>
          <a:p>
            <a:pPr marL="382905" indent="-361950">
              <a:lnSpc>
                <a:spcPct val="100000"/>
              </a:lnSpc>
              <a:spcBef>
                <a:spcPts val="1455"/>
              </a:spcBef>
              <a:buChar char="•"/>
              <a:tabLst>
                <a:tab pos="382905" algn="l"/>
                <a:tab pos="38354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7/8/10/11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82905" indent="-361950">
              <a:lnSpc>
                <a:spcPct val="100000"/>
              </a:lnSpc>
              <a:spcBef>
                <a:spcPts val="5"/>
              </a:spcBef>
              <a:buChar char="•"/>
              <a:tabLst>
                <a:tab pos="382905" algn="l"/>
                <a:tab pos="38354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Linux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distros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382905" indent="-361950">
              <a:lnSpc>
                <a:spcPct val="100000"/>
              </a:lnSpc>
              <a:buChar char="•"/>
              <a:tabLst>
                <a:tab pos="382905" algn="l"/>
                <a:tab pos="38354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MacOS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later.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Processor: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0365" y="3180714"/>
            <a:ext cx="2800985" cy="21209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2905" marR="5080" indent="-361315">
              <a:lnSpc>
                <a:spcPct val="103899"/>
              </a:lnSpc>
              <a:spcBef>
                <a:spcPts val="20"/>
              </a:spcBef>
              <a:buChar char="•"/>
              <a:tabLst>
                <a:tab pos="382905" algn="l"/>
                <a:tab pos="38354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Intel or AMD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dual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core x86 </a:t>
            </a:r>
            <a:r>
              <a:rPr sz="1600" spc="-43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processor.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Ram:</a:t>
            </a:r>
            <a:endParaRPr sz="2000">
              <a:latin typeface="Arial"/>
              <a:cs typeface="Arial"/>
            </a:endParaRPr>
          </a:p>
          <a:p>
            <a:pPr marL="382905" indent="-361950">
              <a:lnSpc>
                <a:spcPct val="100000"/>
              </a:lnSpc>
              <a:spcBef>
                <a:spcPts val="1445"/>
              </a:spcBef>
              <a:buChar char="•"/>
              <a:tabLst>
                <a:tab pos="382905" algn="l"/>
                <a:tab pos="38354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above.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disk: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74894" cy="37687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495" y="655065"/>
            <a:ext cx="3128010" cy="10407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760"/>
              </a:spcBef>
            </a:pPr>
            <a:r>
              <a:rPr sz="3600" dirty="0"/>
              <a:t>System </a:t>
            </a:r>
            <a:r>
              <a:rPr sz="3600" spc="5" dirty="0"/>
              <a:t> </a:t>
            </a:r>
            <a:r>
              <a:rPr sz="3600" dirty="0"/>
              <a:t>Specif</a:t>
            </a:r>
            <a:r>
              <a:rPr sz="3600" spc="10" dirty="0"/>
              <a:t>i</a:t>
            </a:r>
            <a:r>
              <a:rPr sz="3600" spc="-5" dirty="0"/>
              <a:t>ca</a:t>
            </a:r>
            <a:r>
              <a:rPr sz="3600" dirty="0"/>
              <a:t>tions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93495" y="2072767"/>
            <a:ext cx="2890520" cy="8147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605"/>
              </a:spcBef>
            </a:pP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HARDWARE 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R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QU</a:t>
            </a:r>
            <a:r>
              <a:rPr sz="2800" b="1" spc="5" dirty="0">
                <a:solidFill>
                  <a:srgbClr val="4494A1"/>
                </a:solidFill>
                <a:latin typeface="Arial"/>
                <a:cs typeface="Arial"/>
              </a:rPr>
              <a:t>I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R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4494A1"/>
                </a:solidFill>
                <a:latin typeface="Arial"/>
                <a:cs typeface="Arial"/>
              </a:rPr>
              <a:t>M</a:t>
            </a:r>
            <a:r>
              <a:rPr sz="2800" b="1" spc="-5" dirty="0">
                <a:solidFill>
                  <a:srgbClr val="4494A1"/>
                </a:solidFill>
                <a:latin typeface="Arial"/>
                <a:cs typeface="Arial"/>
              </a:rPr>
              <a:t>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5600" y="5638800"/>
            <a:ext cx="402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pc="-5" dirty="0" smtClean="0">
                <a:solidFill>
                  <a:srgbClr val="FFFFFF"/>
                </a:solidFill>
                <a:latin typeface="Arial MT"/>
                <a:cs typeface="Arial MT"/>
              </a:rPr>
              <a:t>   500 MB</a:t>
            </a:r>
            <a:r>
              <a:rPr lang="en-US" spc="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pc="-5" dirty="0" smtClean="0">
                <a:solidFill>
                  <a:srgbClr val="FFFFFF"/>
                </a:solidFill>
                <a:latin typeface="Arial MT"/>
                <a:cs typeface="Arial MT"/>
              </a:rPr>
              <a:t>of free disk</a:t>
            </a:r>
            <a:r>
              <a:rPr lang="en-US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pc="-5" dirty="0" smtClean="0">
                <a:solidFill>
                  <a:srgbClr val="FFFFFF"/>
                </a:solidFill>
                <a:latin typeface="Arial MT"/>
                <a:cs typeface="Arial MT"/>
              </a:rPr>
              <a:t>space or</a:t>
            </a:r>
            <a:r>
              <a:rPr lang="en-US" spc="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pc="-5" dirty="0" smtClean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52400"/>
            <a:ext cx="533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j-lt"/>
              </a:rPr>
              <a:t>SpringBoot</a:t>
            </a:r>
            <a:r>
              <a:rPr sz="3600" spc="-75" dirty="0">
                <a:latin typeface="+mj-lt"/>
              </a:rPr>
              <a:t> </a:t>
            </a:r>
            <a:r>
              <a:rPr sz="3600" dirty="0">
                <a:latin typeface="+mj-lt"/>
              </a:rPr>
              <a:t>Architecture</a:t>
            </a:r>
            <a:endParaRPr sz="3600">
              <a:latin typeface="+mj-lt"/>
            </a:endParaRPr>
          </a:p>
        </p:txBody>
      </p:sp>
      <p:pic>
        <p:nvPicPr>
          <p:cNvPr id="4" name="Picture 3" descr="c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11506200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52400"/>
            <a:ext cx="5774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j-lt"/>
              </a:rPr>
              <a:t>Micro</a:t>
            </a:r>
            <a:r>
              <a:rPr sz="3600" spc="-35" dirty="0">
                <a:latin typeface="+mj-lt"/>
              </a:rPr>
              <a:t> </a:t>
            </a:r>
            <a:r>
              <a:rPr sz="3600" dirty="0">
                <a:latin typeface="+mj-lt"/>
              </a:rPr>
              <a:t>service</a:t>
            </a:r>
            <a:r>
              <a:rPr sz="3600" spc="-30" dirty="0">
                <a:latin typeface="+mj-lt"/>
              </a:rPr>
              <a:t> </a:t>
            </a:r>
            <a:r>
              <a:rPr sz="3600" dirty="0">
                <a:latin typeface="+mj-lt"/>
              </a:rPr>
              <a:t>Architecture</a:t>
            </a:r>
            <a:endParaRPr sz="3600">
              <a:latin typeface="+mj-lt"/>
            </a:endParaRPr>
          </a:p>
        </p:txBody>
      </p:sp>
      <p:pic>
        <p:nvPicPr>
          <p:cNvPr id="4" name="Picture 3" descr="microservic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115062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514600"/>
            <a:ext cx="10531855" cy="830997"/>
          </a:xfrm>
        </p:spPr>
        <p:txBody>
          <a:bodyPr/>
          <a:lstStyle/>
          <a:p>
            <a:r>
              <a:rPr lang="en-US" sz="5400" spc="-35" dirty="0" smtClean="0">
                <a:latin typeface="+mj-lt"/>
                <a:cs typeface="Verdana"/>
              </a:rPr>
              <a:t>Pro</a:t>
            </a:r>
            <a:r>
              <a:rPr lang="en-US" sz="5400" spc="-50" dirty="0" smtClean="0">
                <a:latin typeface="+mj-lt"/>
                <a:cs typeface="Verdana"/>
              </a:rPr>
              <a:t>b</a:t>
            </a:r>
            <a:r>
              <a:rPr lang="en-US" sz="5400" spc="-60" dirty="0" smtClean="0">
                <a:latin typeface="+mj-lt"/>
                <a:cs typeface="Verdana"/>
              </a:rPr>
              <a:t>le</a:t>
            </a:r>
            <a:r>
              <a:rPr lang="en-US" sz="5400" spc="-120" dirty="0" smtClean="0">
                <a:latin typeface="+mj-lt"/>
                <a:cs typeface="Verdana"/>
              </a:rPr>
              <a:t>m</a:t>
            </a:r>
            <a:r>
              <a:rPr lang="en-US" sz="5400" spc="-295" dirty="0" smtClean="0">
                <a:latin typeface="+mj-lt"/>
                <a:cs typeface="Verdana"/>
              </a:rPr>
              <a:t> </a:t>
            </a:r>
            <a:r>
              <a:rPr lang="en-US" sz="5400" spc="-120" dirty="0" smtClean="0">
                <a:latin typeface="+mj-lt"/>
                <a:cs typeface="Verdana"/>
              </a:rPr>
              <a:t>State</a:t>
            </a:r>
            <a:r>
              <a:rPr lang="en-US" sz="5400" spc="-229" dirty="0" smtClean="0">
                <a:latin typeface="+mj-lt"/>
                <a:cs typeface="Verdana"/>
              </a:rPr>
              <a:t>m</a:t>
            </a:r>
            <a:r>
              <a:rPr lang="en-US" sz="5400" spc="-35" dirty="0" smtClean="0">
                <a:latin typeface="+mj-lt"/>
                <a:cs typeface="Verdana"/>
              </a:rPr>
              <a:t>ent</a:t>
            </a:r>
            <a:endParaRPr lang="en-US" sz="5400" dirty="0">
              <a:latin typeface="+mj-lt"/>
            </a:endParaRPr>
          </a:p>
        </p:txBody>
      </p:sp>
      <p:sp>
        <p:nvSpPr>
          <p:cNvPr id="51202" name="AutoShape 2" descr="problem solver clip art - Clip 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4" name="AutoShape 4" descr="problem solver clip art - Clip 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probl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1981200" cy="2356282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152400"/>
            <a:ext cx="5060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j-lt"/>
              </a:rPr>
              <a:t>Data</a:t>
            </a:r>
            <a:r>
              <a:rPr sz="3600" spc="-40" dirty="0">
                <a:latin typeface="+mj-lt"/>
              </a:rPr>
              <a:t> </a:t>
            </a:r>
            <a:r>
              <a:rPr sz="3600" dirty="0">
                <a:latin typeface="+mj-lt"/>
              </a:rPr>
              <a:t>Base</a:t>
            </a:r>
            <a:r>
              <a:rPr sz="3600" spc="-35" dirty="0">
                <a:latin typeface="+mj-lt"/>
              </a:rPr>
              <a:t> </a:t>
            </a:r>
            <a:r>
              <a:rPr sz="3600" dirty="0">
                <a:latin typeface="+mj-lt"/>
              </a:rPr>
              <a:t>Architecture</a:t>
            </a:r>
            <a:endParaRPr sz="3600">
              <a:latin typeface="+mj-lt"/>
            </a:endParaRPr>
          </a:p>
        </p:txBody>
      </p:sp>
      <p:pic>
        <p:nvPicPr>
          <p:cNvPr id="4" name="Picture 3" descr="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800"/>
            <a:ext cx="10896600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563" y="655065"/>
            <a:ext cx="5060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</a:t>
            </a:r>
            <a:r>
              <a:rPr sz="3600" spc="-40" dirty="0"/>
              <a:t> </a:t>
            </a:r>
            <a:r>
              <a:rPr sz="3600" dirty="0"/>
              <a:t>Base</a:t>
            </a:r>
            <a:r>
              <a:rPr sz="3600" spc="-35" dirty="0"/>
              <a:t> </a:t>
            </a:r>
            <a:r>
              <a:rPr sz="3600" dirty="0"/>
              <a:t>Architecture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8472" y="1862454"/>
            <a:ext cx="5005070" cy="410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Entities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Database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include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9100" indent="-305435">
              <a:lnSpc>
                <a:spcPct val="100000"/>
              </a:lnSpc>
              <a:spcBef>
                <a:spcPts val="1755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spc="-5" dirty="0">
                <a:latin typeface="Arial MT"/>
                <a:cs typeface="Arial MT"/>
              </a:rPr>
              <a:t>Product_Category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90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Product_info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75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Cart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75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Users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89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product_in_order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80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spc="-5" dirty="0">
                <a:latin typeface="Arial MT"/>
                <a:cs typeface="Arial MT"/>
              </a:rPr>
              <a:t>Order_main</a:t>
            </a:r>
            <a:endParaRPr sz="2000">
              <a:latin typeface="Arial MT"/>
              <a:cs typeface="Arial MT"/>
            </a:endParaRPr>
          </a:p>
          <a:p>
            <a:pPr marL="419100" indent="-305435">
              <a:lnSpc>
                <a:spcPct val="100000"/>
              </a:lnSpc>
              <a:spcBef>
                <a:spcPts val="1785"/>
              </a:spcBef>
              <a:buClr>
                <a:srgbClr val="442D58"/>
              </a:buClr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Wishlist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0"/>
            <a:ext cx="4403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+mj-lt"/>
              </a:rPr>
              <a:t>Total</a:t>
            </a:r>
            <a:r>
              <a:rPr spc="-20" dirty="0">
                <a:latin typeface="+mj-lt"/>
              </a:rPr>
              <a:t> </a:t>
            </a:r>
            <a:r>
              <a:rPr dirty="0">
                <a:latin typeface="+mj-lt"/>
              </a:rPr>
              <a:t>Project</a:t>
            </a:r>
            <a:r>
              <a:rPr spc="-35" dirty="0">
                <a:latin typeface="+mj-lt"/>
              </a:rPr>
              <a:t> </a:t>
            </a:r>
            <a:r>
              <a:rPr spc="-5" dirty="0">
                <a:latin typeface="+mj-lt"/>
              </a:rPr>
              <a:t>View</a:t>
            </a:r>
          </a:p>
        </p:txBody>
      </p:sp>
      <p:pic>
        <p:nvPicPr>
          <p:cNvPr id="5" name="Picture 4" descr="pro 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12800"/>
            <a:ext cx="114300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ER Diagram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10600339" cy="53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rot="10800000">
            <a:off x="3429000" y="2895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81000"/>
            <a:ext cx="3554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Class</a:t>
            </a:r>
            <a:r>
              <a:rPr spc="-55" dirty="0"/>
              <a:t> </a:t>
            </a:r>
            <a:r>
              <a:rPr spc="-5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295400"/>
            <a:ext cx="107442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8600"/>
            <a:ext cx="4909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+mj-lt"/>
              </a:rPr>
              <a:t>State Chart</a:t>
            </a:r>
            <a:r>
              <a:rPr spc="-25" dirty="0">
                <a:latin typeface="+mj-lt"/>
              </a:rPr>
              <a:t> </a:t>
            </a:r>
            <a:r>
              <a:rPr spc="-5" dirty="0">
                <a:latin typeface="+mj-lt"/>
              </a:rPr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990600"/>
            <a:ext cx="10820400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6600"/>
            <a:ext cx="10531855" cy="635000"/>
          </a:xfrm>
        </p:spPr>
        <p:txBody>
          <a:bodyPr/>
          <a:lstStyle/>
          <a:p>
            <a:r>
              <a:rPr lang="en-US" spc="-15" dirty="0" smtClean="0">
                <a:latin typeface="+mj-lt"/>
                <a:cs typeface="Verdana"/>
              </a:rPr>
              <a:t>Conclusion</a:t>
            </a:r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962400"/>
            <a:ext cx="632378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254" dirty="0" smtClean="0">
                <a:cs typeface="Verdana"/>
              </a:rPr>
              <a:t>This </a:t>
            </a:r>
            <a:r>
              <a:rPr lang="en-US" sz="2400" b="1" spc="25" dirty="0" smtClean="0">
                <a:cs typeface="Verdana"/>
              </a:rPr>
              <a:t>application </a:t>
            </a:r>
            <a:r>
              <a:rPr lang="en-US" sz="2400" b="1" spc="-240" dirty="0" smtClean="0">
                <a:cs typeface="Verdana"/>
              </a:rPr>
              <a:t>is </a:t>
            </a:r>
            <a:r>
              <a:rPr lang="en-US" sz="2400" b="1" spc="195" dirty="0" smtClean="0">
                <a:cs typeface="Verdana"/>
              </a:rPr>
              <a:t>a </a:t>
            </a:r>
            <a:r>
              <a:rPr lang="en-US" sz="2400" b="1" spc="-85" dirty="0" smtClean="0">
                <a:cs typeface="Verdana"/>
              </a:rPr>
              <a:t>simple </a:t>
            </a:r>
            <a:r>
              <a:rPr lang="en-US" sz="2400" b="1" spc="30" dirty="0" smtClean="0">
                <a:cs typeface="Verdana"/>
              </a:rPr>
              <a:t>e-commerce </a:t>
            </a:r>
            <a:r>
              <a:rPr lang="en-US" sz="2400" b="1" spc="-130" dirty="0" smtClean="0">
                <a:cs typeface="Verdana"/>
              </a:rPr>
              <a:t>site </a:t>
            </a:r>
            <a:r>
              <a:rPr lang="en-US" sz="2400" b="1" spc="-35" dirty="0" smtClean="0">
                <a:cs typeface="Verdana"/>
              </a:rPr>
              <a:t>that </a:t>
            </a:r>
          </a:p>
          <a:p>
            <a:r>
              <a:rPr lang="en-US" sz="2400" b="1" spc="-60" dirty="0" smtClean="0">
                <a:cs typeface="Verdana"/>
              </a:rPr>
              <a:t>allows </a:t>
            </a:r>
            <a:r>
              <a:rPr lang="en-US" sz="2400" b="1" spc="-175" dirty="0" smtClean="0">
                <a:cs typeface="Verdana"/>
              </a:rPr>
              <a:t>users </a:t>
            </a:r>
            <a:r>
              <a:rPr lang="en-US" sz="2400" b="1" spc="-170" dirty="0" smtClean="0">
                <a:cs typeface="Verdana"/>
              </a:rPr>
              <a:t> </a:t>
            </a:r>
            <a:r>
              <a:rPr lang="en-US" sz="2400" b="1" spc="-10" dirty="0" smtClean="0">
                <a:cs typeface="Verdana"/>
              </a:rPr>
              <a:t>to </a:t>
            </a:r>
            <a:r>
              <a:rPr lang="en-US" sz="2400" b="1" spc="-30" dirty="0" smtClean="0">
                <a:cs typeface="Verdana"/>
              </a:rPr>
              <a:t>view </a:t>
            </a:r>
            <a:r>
              <a:rPr lang="en-US" sz="2400" b="1" spc="95" dirty="0" smtClean="0">
                <a:cs typeface="Verdana"/>
              </a:rPr>
              <a:t>and </a:t>
            </a:r>
            <a:r>
              <a:rPr lang="en-US" sz="2400" b="1" spc="160" dirty="0" smtClean="0">
                <a:cs typeface="Verdana"/>
              </a:rPr>
              <a:t>add </a:t>
            </a:r>
            <a:r>
              <a:rPr lang="en-US" sz="2400" b="1" spc="-35" dirty="0" smtClean="0">
                <a:cs typeface="Verdana"/>
              </a:rPr>
              <a:t>products. </a:t>
            </a:r>
            <a:r>
              <a:rPr lang="en-US" sz="2400" b="1" spc="-310" dirty="0" smtClean="0">
                <a:cs typeface="Verdana"/>
              </a:rPr>
              <a:t>It</a:t>
            </a:r>
            <a:r>
              <a:rPr lang="en-US" sz="2400" b="1" spc="-305" dirty="0" smtClean="0">
                <a:cs typeface="Verdana"/>
              </a:rPr>
              <a:t> </a:t>
            </a:r>
            <a:r>
              <a:rPr lang="en-US" sz="2400" b="1" spc="150" dirty="0" smtClean="0">
                <a:cs typeface="Verdana"/>
              </a:rPr>
              <a:t>can </a:t>
            </a:r>
            <a:r>
              <a:rPr lang="en-US" sz="2400" b="1" spc="130" dirty="0" smtClean="0">
                <a:cs typeface="Verdana"/>
              </a:rPr>
              <a:t>be</a:t>
            </a:r>
          </a:p>
          <a:p>
            <a:r>
              <a:rPr lang="en-US" sz="2400" b="1" spc="-114" dirty="0" smtClean="0">
                <a:cs typeface="Verdana"/>
              </a:rPr>
              <a:t>further </a:t>
            </a:r>
            <a:r>
              <a:rPr lang="en-US" sz="2400" b="1" spc="90" dirty="0" smtClean="0">
                <a:cs typeface="Verdana"/>
              </a:rPr>
              <a:t>enhanced </a:t>
            </a:r>
            <a:r>
              <a:rPr lang="en-US" sz="2400" b="1" spc="10" dirty="0" smtClean="0">
                <a:cs typeface="Verdana"/>
              </a:rPr>
              <a:t>by </a:t>
            </a:r>
            <a:r>
              <a:rPr lang="en-US" sz="2400" b="1" spc="15" dirty="0" smtClean="0">
                <a:cs typeface="Verdana"/>
              </a:rPr>
              <a:t> </a:t>
            </a:r>
            <a:r>
              <a:rPr lang="en-US" sz="2400" b="1" spc="-60" dirty="0" smtClean="0">
                <a:cs typeface="Verdana"/>
              </a:rPr>
              <a:t>improving  </a:t>
            </a:r>
            <a:r>
              <a:rPr lang="en-US" sz="2400" b="1" spc="-20" dirty="0" smtClean="0">
                <a:cs typeface="Verdana"/>
              </a:rPr>
              <a:t>the </a:t>
            </a:r>
            <a:r>
              <a:rPr lang="en-US" sz="2400" b="1" spc="-215" dirty="0" smtClean="0">
                <a:cs typeface="Verdana"/>
              </a:rPr>
              <a:t>UI/UX. </a:t>
            </a:r>
          </a:p>
          <a:p>
            <a:r>
              <a:rPr lang="en-US" sz="2400" b="1" dirty="0" smtClean="0">
                <a:cs typeface="Verdana"/>
              </a:rPr>
              <a:t>Additional </a:t>
            </a:r>
            <a:r>
              <a:rPr lang="en-US" sz="2400" b="1" spc="-60" dirty="0" smtClean="0">
                <a:cs typeface="Verdana"/>
              </a:rPr>
              <a:t>features </a:t>
            </a:r>
            <a:r>
              <a:rPr lang="en-US" sz="2400" b="1" spc="145" dirty="0" smtClean="0">
                <a:cs typeface="Verdana"/>
              </a:rPr>
              <a:t>can </a:t>
            </a:r>
            <a:r>
              <a:rPr lang="en-US" sz="2400" b="1" spc="135" dirty="0" smtClean="0">
                <a:cs typeface="Verdana"/>
              </a:rPr>
              <a:t>be </a:t>
            </a:r>
            <a:r>
              <a:rPr lang="en-US" sz="2400" b="1" spc="150" dirty="0" smtClean="0">
                <a:cs typeface="Verdana"/>
              </a:rPr>
              <a:t>added </a:t>
            </a:r>
            <a:r>
              <a:rPr lang="en-US" sz="2400" b="1" spc="35" dirty="0" smtClean="0">
                <a:cs typeface="Verdana"/>
              </a:rPr>
              <a:t>on </a:t>
            </a:r>
            <a:r>
              <a:rPr lang="en-US" sz="2400" b="1" spc="40" dirty="0" smtClean="0">
                <a:cs typeface="Verdana"/>
              </a:rPr>
              <a:t> </a:t>
            </a:r>
            <a:r>
              <a:rPr lang="en-US" sz="2400" b="1" spc="10" dirty="0" smtClean="0">
                <a:cs typeface="Verdana"/>
              </a:rPr>
              <a:t>bot</a:t>
            </a:r>
            <a:r>
              <a:rPr lang="en-US" sz="2400" b="1" spc="15" dirty="0" smtClean="0">
                <a:cs typeface="Verdana"/>
              </a:rPr>
              <a:t>h</a:t>
            </a:r>
            <a:r>
              <a:rPr lang="en-US" sz="2400" b="1" spc="-185" dirty="0" smtClean="0">
                <a:cs typeface="Verdana"/>
              </a:rPr>
              <a:t> </a:t>
            </a:r>
            <a:r>
              <a:rPr lang="en-US" sz="2400" b="1" spc="-210" dirty="0" smtClean="0">
                <a:cs typeface="Verdana"/>
              </a:rPr>
              <a:t>u</a:t>
            </a:r>
            <a:r>
              <a:rPr lang="en-US" sz="2400" b="1" spc="-170" dirty="0" smtClean="0">
                <a:cs typeface="Verdana"/>
              </a:rPr>
              <a:t>s</a:t>
            </a:r>
            <a:r>
              <a:rPr lang="en-US" sz="2400" b="1" spc="-90" dirty="0" smtClean="0">
                <a:cs typeface="Verdana"/>
              </a:rPr>
              <a:t>er</a:t>
            </a:r>
            <a:r>
              <a:rPr lang="en-US" sz="2400" b="1" spc="-175" dirty="0" smtClean="0">
                <a:cs typeface="Verdana"/>
              </a:rPr>
              <a:t> </a:t>
            </a:r>
          </a:p>
          <a:p>
            <a:r>
              <a:rPr lang="en-US" sz="2400" b="1" spc="90" dirty="0" smtClean="0">
                <a:cs typeface="Verdana"/>
              </a:rPr>
              <a:t>an</a:t>
            </a:r>
            <a:r>
              <a:rPr lang="en-US" sz="2400" b="1" spc="95" dirty="0" smtClean="0">
                <a:cs typeface="Verdana"/>
              </a:rPr>
              <a:t>d</a:t>
            </a:r>
            <a:r>
              <a:rPr lang="en-US" sz="2400" b="1" spc="-180" dirty="0" smtClean="0">
                <a:cs typeface="Verdana"/>
              </a:rPr>
              <a:t> </a:t>
            </a:r>
            <a:r>
              <a:rPr lang="en-US" sz="2400" b="1" spc="65" dirty="0" smtClean="0">
                <a:cs typeface="Verdana"/>
              </a:rPr>
              <a:t>ad</a:t>
            </a:r>
            <a:r>
              <a:rPr lang="en-US" sz="2400" b="1" spc="120" dirty="0" smtClean="0">
                <a:cs typeface="Verdana"/>
              </a:rPr>
              <a:t>m</a:t>
            </a:r>
            <a:r>
              <a:rPr lang="en-US" sz="2400" b="1" spc="-160" dirty="0" smtClean="0">
                <a:cs typeface="Verdana"/>
              </a:rPr>
              <a:t>i</a:t>
            </a:r>
            <a:r>
              <a:rPr lang="en-US" sz="2400" b="1" spc="-60" dirty="0" smtClean="0">
                <a:cs typeface="Verdana"/>
              </a:rPr>
              <a:t>n</a:t>
            </a:r>
            <a:r>
              <a:rPr lang="en-US" sz="2400" b="1" spc="-200" dirty="0" smtClean="0">
                <a:cs typeface="Verdana"/>
              </a:rPr>
              <a:t> </a:t>
            </a:r>
            <a:r>
              <a:rPr lang="en-US" sz="2400" b="1" spc="-25" dirty="0" smtClean="0">
                <a:cs typeface="Verdana"/>
              </a:rPr>
              <a:t>ends</a:t>
            </a:r>
            <a:r>
              <a:rPr lang="en-US" sz="2400" b="1" spc="-210" dirty="0" smtClean="0">
                <a:cs typeface="Verdana"/>
              </a:rPr>
              <a:t>.</a:t>
            </a:r>
            <a:endParaRPr lang="en-US" sz="2400" b="1" dirty="0" smtClean="0">
              <a:cs typeface="Verdana"/>
            </a:endParaRPr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685800"/>
            <a:ext cx="2829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spc="-15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Future Work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1371600"/>
            <a:ext cx="8001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 smtClean="0"/>
              <a:t> </a:t>
            </a:r>
            <a:r>
              <a:rPr lang="en-IN" sz="2400" b="1" dirty="0" smtClean="0"/>
              <a:t>We are working on Discount percentage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 Adding payment methods [Online &amp; Offline mode]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 Provide discount on particular item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 Online chat help desk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/>
              <a:t> Price drop alert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667000"/>
            <a:ext cx="10531855" cy="635000"/>
          </a:xfrm>
        </p:spPr>
        <p:txBody>
          <a:bodyPr/>
          <a:lstStyle/>
          <a:p>
            <a:r>
              <a:rPr lang="en-IN" dirty="0" smtClean="0">
                <a:latin typeface="+mj-lt"/>
              </a:rPr>
              <a:t>   Thank You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35" dirty="0" smtClean="0">
                <a:latin typeface="+mj-lt"/>
                <a:cs typeface="Verdana"/>
              </a:rPr>
              <a:t>Pro</a:t>
            </a:r>
            <a:r>
              <a:rPr lang="en-US" spc="-50" dirty="0" smtClean="0">
                <a:latin typeface="+mj-lt"/>
                <a:cs typeface="Verdana"/>
              </a:rPr>
              <a:t>b</a:t>
            </a:r>
            <a:r>
              <a:rPr lang="en-US" spc="-60" dirty="0" smtClean="0">
                <a:latin typeface="+mj-lt"/>
                <a:cs typeface="Verdana"/>
              </a:rPr>
              <a:t>le</a:t>
            </a:r>
            <a:r>
              <a:rPr lang="en-US" spc="-120" dirty="0" smtClean="0">
                <a:latin typeface="+mj-lt"/>
                <a:cs typeface="Verdana"/>
              </a:rPr>
              <a:t>m</a:t>
            </a:r>
            <a:r>
              <a:rPr lang="en-US" spc="-295" dirty="0" smtClean="0">
                <a:latin typeface="+mj-lt"/>
                <a:cs typeface="Verdana"/>
              </a:rPr>
              <a:t> </a:t>
            </a:r>
            <a:r>
              <a:rPr lang="en-US" spc="-120" dirty="0" smtClean="0">
                <a:latin typeface="+mj-lt"/>
                <a:cs typeface="Verdana"/>
              </a:rPr>
              <a:t>State</a:t>
            </a:r>
            <a:r>
              <a:rPr lang="en-US" spc="-229" dirty="0" smtClean="0">
                <a:latin typeface="+mj-lt"/>
                <a:cs typeface="Verdana"/>
              </a:rPr>
              <a:t>m</a:t>
            </a:r>
            <a:r>
              <a:rPr lang="en-US" spc="-35" dirty="0" smtClean="0">
                <a:latin typeface="+mj-lt"/>
                <a:cs typeface="Verdana"/>
              </a:rPr>
              <a:t>ent </a:t>
            </a:r>
            <a:r>
              <a:rPr lang="en-US" spc="-490" dirty="0" smtClean="0">
                <a:latin typeface="+mj-lt"/>
                <a:cs typeface="Verdana"/>
              </a:rPr>
              <a:t>- </a:t>
            </a:r>
            <a:r>
              <a:rPr lang="en-US" spc="-275" dirty="0" smtClean="0">
                <a:latin typeface="+mj-lt"/>
                <a:cs typeface="Verdana"/>
              </a:rPr>
              <a:t> </a:t>
            </a:r>
            <a:r>
              <a:rPr lang="en-US" spc="-215" dirty="0" smtClean="0">
                <a:latin typeface="+mj-lt"/>
                <a:cs typeface="Verdana"/>
              </a:rPr>
              <a:t>Overview</a:t>
            </a:r>
            <a:endParaRPr spc="-5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676400"/>
            <a:ext cx="8009128" cy="24835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17500" marR="5080" indent="-305435" algn="just">
              <a:lnSpc>
                <a:spcPct val="94800"/>
              </a:lnSpc>
              <a:spcBef>
                <a:spcPts val="250"/>
              </a:spcBef>
              <a:buClr>
                <a:srgbClr val="442D58"/>
              </a:buClr>
              <a:buFont typeface="Arial MT"/>
              <a:buChar char="•"/>
              <a:tabLst>
                <a:tab pos="318135" algn="l"/>
              </a:tabLst>
            </a:pPr>
            <a:r>
              <a:rPr sz="2400" b="1" spc="-5" dirty="0">
                <a:cs typeface="Arial"/>
              </a:rPr>
              <a:t>S</a:t>
            </a:r>
            <a:r>
              <a:rPr sz="2000" b="1" spc="-5" dirty="0">
                <a:cs typeface="Arial"/>
              </a:rPr>
              <a:t>hop</a:t>
            </a:r>
            <a:r>
              <a:rPr sz="2000" b="1" dirty="0">
                <a:cs typeface="Arial"/>
              </a:rPr>
              <a:t> </a:t>
            </a:r>
            <a:r>
              <a:rPr sz="2000" b="1" spc="-5" dirty="0">
                <a:cs typeface="Arial"/>
              </a:rPr>
              <a:t>For</a:t>
            </a:r>
            <a:r>
              <a:rPr sz="2000" b="1" dirty="0">
                <a:cs typeface="Arial"/>
              </a:rPr>
              <a:t> Home</a:t>
            </a:r>
            <a:r>
              <a:rPr sz="2000" b="1" spc="5" dirty="0">
                <a:cs typeface="Arial"/>
              </a:rPr>
              <a:t> </a:t>
            </a:r>
            <a:r>
              <a:rPr sz="2000" spc="-5" dirty="0">
                <a:cs typeface="Arial MT"/>
              </a:rPr>
              <a:t>is</a:t>
            </a:r>
            <a:r>
              <a:rPr sz="2000" dirty="0">
                <a:cs typeface="Arial MT"/>
              </a:rPr>
              <a:t> a</a:t>
            </a:r>
            <a:r>
              <a:rPr sz="2000" spc="5" dirty="0">
                <a:cs typeface="Arial MT"/>
              </a:rPr>
              <a:t> </a:t>
            </a:r>
            <a:r>
              <a:rPr sz="2000" dirty="0">
                <a:cs typeface="Arial MT"/>
              </a:rPr>
              <a:t>popular</a:t>
            </a:r>
            <a:r>
              <a:rPr sz="2000" spc="5" dirty="0">
                <a:cs typeface="Arial MT"/>
              </a:rPr>
              <a:t> </a:t>
            </a:r>
            <a:r>
              <a:rPr sz="2000" dirty="0">
                <a:cs typeface="Arial MT"/>
              </a:rPr>
              <a:t>store</a:t>
            </a:r>
            <a:r>
              <a:rPr sz="2000" spc="5" dirty="0">
                <a:cs typeface="Arial MT"/>
              </a:rPr>
              <a:t> </a:t>
            </a:r>
            <a:r>
              <a:rPr sz="2000" spc="-5" dirty="0">
                <a:cs typeface="Arial MT"/>
              </a:rPr>
              <a:t>in</a:t>
            </a:r>
            <a:r>
              <a:rPr sz="2000" spc="545" dirty="0">
                <a:cs typeface="Arial MT"/>
              </a:rPr>
              <a:t> </a:t>
            </a:r>
            <a:r>
              <a:rPr sz="2000" dirty="0">
                <a:cs typeface="Arial MT"/>
              </a:rPr>
              <a:t>the </a:t>
            </a:r>
            <a:r>
              <a:rPr sz="2000" spc="5" dirty="0">
                <a:cs typeface="Arial MT"/>
              </a:rPr>
              <a:t> </a:t>
            </a:r>
            <a:r>
              <a:rPr sz="2000" dirty="0">
                <a:cs typeface="Arial MT"/>
              </a:rPr>
              <a:t>market</a:t>
            </a:r>
            <a:r>
              <a:rPr sz="2000" spc="210" dirty="0">
                <a:cs typeface="Arial MT"/>
              </a:rPr>
              <a:t> </a:t>
            </a:r>
            <a:r>
              <a:rPr sz="2000" dirty="0">
                <a:cs typeface="Arial MT"/>
              </a:rPr>
              <a:t>for</a:t>
            </a:r>
            <a:r>
              <a:rPr sz="2000" spc="204" dirty="0">
                <a:cs typeface="Arial MT"/>
              </a:rPr>
              <a:t> </a:t>
            </a:r>
            <a:r>
              <a:rPr sz="2000" dirty="0">
                <a:cs typeface="Arial MT"/>
              </a:rPr>
              <a:t>shopping</a:t>
            </a:r>
            <a:r>
              <a:rPr sz="2000" spc="215" dirty="0">
                <a:cs typeface="Arial MT"/>
              </a:rPr>
              <a:t> </a:t>
            </a:r>
            <a:r>
              <a:rPr sz="2000" dirty="0">
                <a:cs typeface="Arial MT"/>
              </a:rPr>
              <a:t>the</a:t>
            </a:r>
            <a:r>
              <a:rPr sz="2000" spc="215" dirty="0">
                <a:cs typeface="Arial MT"/>
              </a:rPr>
              <a:t> </a:t>
            </a:r>
            <a:r>
              <a:rPr sz="2000" dirty="0">
                <a:cs typeface="Arial MT"/>
              </a:rPr>
              <a:t>home</a:t>
            </a:r>
            <a:r>
              <a:rPr sz="2000" spc="210" dirty="0">
                <a:cs typeface="Arial MT"/>
              </a:rPr>
              <a:t> </a:t>
            </a:r>
            <a:r>
              <a:rPr sz="2000" dirty="0">
                <a:cs typeface="Arial MT"/>
              </a:rPr>
              <a:t>decor</a:t>
            </a:r>
            <a:r>
              <a:rPr sz="2000" spc="210" dirty="0">
                <a:cs typeface="Arial MT"/>
              </a:rPr>
              <a:t> </a:t>
            </a:r>
            <a:r>
              <a:rPr sz="2000" spc="-10" dirty="0">
                <a:cs typeface="Arial MT"/>
              </a:rPr>
              <a:t>stuff.</a:t>
            </a:r>
            <a:r>
              <a:rPr sz="2000" spc="225" dirty="0">
                <a:cs typeface="Arial MT"/>
              </a:rPr>
              <a:t> </a:t>
            </a:r>
            <a:r>
              <a:rPr sz="2000" dirty="0">
                <a:cs typeface="Arial MT"/>
              </a:rPr>
              <a:t>Due </a:t>
            </a:r>
            <a:r>
              <a:rPr sz="2000" spc="-545" dirty="0">
                <a:cs typeface="Arial MT"/>
              </a:rPr>
              <a:t> </a:t>
            </a:r>
            <a:r>
              <a:rPr sz="2000" spc="-5" dirty="0">
                <a:cs typeface="Arial MT"/>
              </a:rPr>
              <a:t>to </a:t>
            </a:r>
            <a:r>
              <a:rPr sz="2000" dirty="0">
                <a:cs typeface="Arial MT"/>
              </a:rPr>
              <a:t>Covid 19 all the offline shopping </a:t>
            </a:r>
            <a:r>
              <a:rPr sz="2000" spc="-5" dirty="0">
                <a:cs typeface="Arial MT"/>
              </a:rPr>
              <a:t>stopped. </a:t>
            </a:r>
            <a:r>
              <a:rPr sz="2000" dirty="0">
                <a:cs typeface="Arial MT"/>
              </a:rPr>
              <a:t>So, </a:t>
            </a:r>
            <a:r>
              <a:rPr sz="2000" spc="-545" dirty="0">
                <a:cs typeface="Arial MT"/>
              </a:rPr>
              <a:t> </a:t>
            </a:r>
            <a:r>
              <a:rPr sz="2000" dirty="0">
                <a:cs typeface="Arial MT"/>
              </a:rPr>
              <a:t>the store </a:t>
            </a:r>
            <a:r>
              <a:rPr sz="2000" spc="-5" dirty="0">
                <a:cs typeface="Arial MT"/>
              </a:rPr>
              <a:t>wants to </a:t>
            </a:r>
            <a:r>
              <a:rPr sz="2000" dirty="0">
                <a:cs typeface="Arial MT"/>
              </a:rPr>
              <a:t>move </a:t>
            </a:r>
            <a:r>
              <a:rPr sz="2000" spc="-5" dirty="0">
                <a:cs typeface="Arial MT"/>
              </a:rPr>
              <a:t>to </a:t>
            </a:r>
            <a:r>
              <a:rPr sz="2000" dirty="0">
                <a:cs typeface="Arial MT"/>
              </a:rPr>
              <a:t>the online </a:t>
            </a:r>
            <a:r>
              <a:rPr sz="2000" spc="-5" dirty="0">
                <a:cs typeface="Arial MT"/>
              </a:rPr>
              <a:t>platforms </a:t>
            </a:r>
            <a:r>
              <a:rPr sz="2000" dirty="0">
                <a:cs typeface="Arial MT"/>
              </a:rPr>
              <a:t> and</a:t>
            </a:r>
            <a:r>
              <a:rPr sz="2000" spc="-25" dirty="0">
                <a:cs typeface="Arial MT"/>
              </a:rPr>
              <a:t> </a:t>
            </a:r>
            <a:r>
              <a:rPr sz="2000" dirty="0">
                <a:cs typeface="Arial MT"/>
              </a:rPr>
              <a:t>wants</a:t>
            </a:r>
            <a:r>
              <a:rPr sz="2000" spc="-15" dirty="0">
                <a:cs typeface="Arial MT"/>
              </a:rPr>
              <a:t> </a:t>
            </a:r>
            <a:r>
              <a:rPr sz="2000" dirty="0">
                <a:cs typeface="Arial MT"/>
              </a:rPr>
              <a:t>their</a:t>
            </a:r>
            <a:r>
              <a:rPr sz="2000" spc="-20" dirty="0">
                <a:cs typeface="Arial MT"/>
              </a:rPr>
              <a:t> </a:t>
            </a:r>
            <a:r>
              <a:rPr sz="2000" dirty="0">
                <a:cs typeface="Arial MT"/>
              </a:rPr>
              <a:t>own</a:t>
            </a:r>
            <a:r>
              <a:rPr sz="2000" spc="-10" dirty="0">
                <a:cs typeface="Arial MT"/>
              </a:rPr>
              <a:t> </a:t>
            </a:r>
            <a:r>
              <a:rPr sz="2000" dirty="0">
                <a:cs typeface="Arial MT"/>
              </a:rPr>
              <a:t>web</a:t>
            </a:r>
            <a:r>
              <a:rPr sz="2000" spc="-15" dirty="0">
                <a:cs typeface="Arial MT"/>
              </a:rPr>
              <a:t> </a:t>
            </a:r>
            <a:r>
              <a:rPr sz="2000" dirty="0">
                <a:cs typeface="Arial MT"/>
              </a:rPr>
              <a:t>application.</a:t>
            </a:r>
            <a:endParaRPr sz="2000"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cs typeface="Arial MT"/>
            </a:endParaRPr>
          </a:p>
          <a:p>
            <a:pPr marL="317500" marR="8255" indent="-305435">
              <a:lnSpc>
                <a:spcPts val="2280"/>
              </a:lnSpc>
            </a:pPr>
            <a:r>
              <a:rPr lang="en-US" sz="2000" spc="-5" dirty="0" smtClean="0">
                <a:cs typeface="Arial MT"/>
              </a:rPr>
              <a:t>	</a:t>
            </a:r>
            <a:r>
              <a:rPr sz="2000" spc="-5" smtClean="0">
                <a:cs typeface="Arial MT"/>
              </a:rPr>
              <a:t>To</a:t>
            </a:r>
            <a:r>
              <a:rPr sz="2000" spc="200" smtClean="0">
                <a:cs typeface="Arial MT"/>
              </a:rPr>
              <a:t> </a:t>
            </a:r>
            <a:r>
              <a:rPr sz="2000" dirty="0">
                <a:cs typeface="Arial MT"/>
              </a:rPr>
              <a:t>do</a:t>
            </a:r>
            <a:r>
              <a:rPr sz="2000" spc="420" dirty="0">
                <a:cs typeface="Arial MT"/>
              </a:rPr>
              <a:t> </a:t>
            </a:r>
            <a:r>
              <a:rPr sz="2000" dirty="0">
                <a:cs typeface="Arial MT"/>
              </a:rPr>
              <a:t>the</a:t>
            </a:r>
            <a:r>
              <a:rPr sz="2000" spc="415" dirty="0">
                <a:cs typeface="Arial MT"/>
              </a:rPr>
              <a:t> </a:t>
            </a:r>
            <a:r>
              <a:rPr sz="2000" spc="-5" dirty="0">
                <a:cs typeface="Arial MT"/>
              </a:rPr>
              <a:t>above</a:t>
            </a:r>
            <a:r>
              <a:rPr sz="2000" spc="425" dirty="0">
                <a:cs typeface="Arial MT"/>
              </a:rPr>
              <a:t> </a:t>
            </a:r>
            <a:r>
              <a:rPr sz="2000" dirty="0">
                <a:cs typeface="Arial MT"/>
              </a:rPr>
              <a:t>web</a:t>
            </a:r>
            <a:r>
              <a:rPr sz="2000" spc="425" dirty="0">
                <a:cs typeface="Arial MT"/>
              </a:rPr>
              <a:t> </a:t>
            </a:r>
            <a:r>
              <a:rPr sz="2000" spc="-5" dirty="0">
                <a:cs typeface="Arial MT"/>
              </a:rPr>
              <a:t>applications</a:t>
            </a:r>
            <a:r>
              <a:rPr sz="2000" spc="420" dirty="0">
                <a:cs typeface="Arial MT"/>
              </a:rPr>
              <a:t> </a:t>
            </a:r>
            <a:r>
              <a:rPr sz="2000" dirty="0">
                <a:cs typeface="Arial MT"/>
              </a:rPr>
              <a:t>there</a:t>
            </a:r>
            <a:r>
              <a:rPr sz="2000" spc="415" dirty="0">
                <a:cs typeface="Arial MT"/>
              </a:rPr>
              <a:t> </a:t>
            </a:r>
            <a:r>
              <a:rPr sz="2000" dirty="0">
                <a:cs typeface="Arial MT"/>
              </a:rPr>
              <a:t>are</a:t>
            </a:r>
            <a:r>
              <a:rPr sz="2000" spc="409" dirty="0">
                <a:cs typeface="Arial MT"/>
              </a:rPr>
              <a:t> </a:t>
            </a:r>
            <a:r>
              <a:rPr sz="2000" dirty="0">
                <a:cs typeface="Arial MT"/>
              </a:rPr>
              <a:t>two </a:t>
            </a:r>
            <a:r>
              <a:rPr sz="2000" spc="-540" dirty="0">
                <a:cs typeface="Arial MT"/>
              </a:rPr>
              <a:t> </a:t>
            </a:r>
            <a:r>
              <a:rPr sz="2000">
                <a:cs typeface="Arial MT"/>
              </a:rPr>
              <a:t>users</a:t>
            </a:r>
            <a:r>
              <a:rPr sz="2000" smtClean="0">
                <a:cs typeface="Arial MT"/>
              </a:rPr>
              <a:t>:-</a:t>
            </a:r>
            <a:endParaRPr lang="en-US" sz="2000" dirty="0" smtClean="0">
              <a:cs typeface="Arial MT"/>
            </a:endParaRPr>
          </a:p>
          <a:p>
            <a:pPr marL="1231900" marR="8255" lvl="2" indent="-305435">
              <a:lnSpc>
                <a:spcPts val="2280"/>
              </a:lnSpc>
              <a:buFont typeface="Arial" pitchFamily="34" charset="0"/>
              <a:buChar char="•"/>
            </a:pPr>
            <a:r>
              <a:rPr lang="en-US" sz="2000" dirty="0" smtClean="0">
                <a:cs typeface="Arial MT"/>
              </a:rPr>
              <a:t>User</a:t>
            </a:r>
          </a:p>
          <a:p>
            <a:pPr marL="1231900" marR="8255" lvl="2" indent="-305435">
              <a:lnSpc>
                <a:spcPts val="2280"/>
              </a:lnSpc>
              <a:buFont typeface="Arial" pitchFamily="34" charset="0"/>
              <a:buChar char="•"/>
            </a:pPr>
            <a:r>
              <a:rPr lang="en-US" sz="2000" dirty="0" smtClean="0">
                <a:cs typeface="Arial MT"/>
              </a:rPr>
              <a:t>Admin</a:t>
            </a:r>
            <a:r>
              <a:rPr lang="en-US" sz="2000" dirty="0">
                <a:latin typeface="Arial MT"/>
                <a:cs typeface="Arial MT"/>
              </a:rPr>
              <a:t>	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10531855" cy="635000"/>
          </a:xfrm>
        </p:spPr>
        <p:txBody>
          <a:bodyPr/>
          <a:lstStyle/>
          <a:p>
            <a:r>
              <a:rPr lang="en-US" spc="-35" dirty="0" smtClean="0">
                <a:latin typeface="+mj-lt"/>
                <a:cs typeface="Verdana"/>
              </a:rPr>
              <a:t>Pro</a:t>
            </a:r>
            <a:r>
              <a:rPr lang="en-US" spc="-50" dirty="0" smtClean="0">
                <a:latin typeface="+mj-lt"/>
                <a:cs typeface="Verdana"/>
              </a:rPr>
              <a:t>b</a:t>
            </a:r>
            <a:r>
              <a:rPr lang="en-US" spc="-60" dirty="0" smtClean="0">
                <a:latin typeface="+mj-lt"/>
                <a:cs typeface="Verdana"/>
              </a:rPr>
              <a:t>le</a:t>
            </a:r>
            <a:r>
              <a:rPr lang="en-US" spc="-120" dirty="0" smtClean="0">
                <a:latin typeface="+mj-lt"/>
                <a:cs typeface="Verdana"/>
              </a:rPr>
              <a:t>m</a:t>
            </a:r>
            <a:r>
              <a:rPr lang="en-US" spc="-295" dirty="0" smtClean="0">
                <a:latin typeface="+mj-lt"/>
                <a:cs typeface="Verdana"/>
              </a:rPr>
              <a:t> </a:t>
            </a:r>
            <a:r>
              <a:rPr lang="en-US" spc="-120" dirty="0" smtClean="0">
                <a:latin typeface="+mj-lt"/>
                <a:cs typeface="Verdana"/>
              </a:rPr>
              <a:t>State</a:t>
            </a:r>
            <a:r>
              <a:rPr lang="en-US" spc="-229" dirty="0" smtClean="0">
                <a:latin typeface="+mj-lt"/>
                <a:cs typeface="Verdana"/>
              </a:rPr>
              <a:t>m</a:t>
            </a:r>
            <a:r>
              <a:rPr lang="en-US" spc="-35" dirty="0" smtClean="0">
                <a:latin typeface="+mj-lt"/>
                <a:cs typeface="Verdana"/>
              </a:rPr>
              <a:t>ent </a:t>
            </a:r>
            <a:r>
              <a:rPr lang="en-US" spc="-490" dirty="0" smtClean="0">
                <a:latin typeface="+mj-lt"/>
                <a:cs typeface="Verdana"/>
              </a:rPr>
              <a:t>- </a:t>
            </a:r>
            <a:r>
              <a:rPr lang="en-US" spc="-275" dirty="0" smtClean="0">
                <a:latin typeface="+mj-lt"/>
                <a:cs typeface="Verdana"/>
              </a:rPr>
              <a:t> </a:t>
            </a:r>
            <a:r>
              <a:rPr lang="en-US" spc="-215" dirty="0" smtClean="0">
                <a:latin typeface="+mj-lt"/>
                <a:cs typeface="Verdana"/>
              </a:rPr>
              <a:t>Us</a:t>
            </a:r>
            <a:r>
              <a:rPr lang="en-US" spc="-220" dirty="0" smtClean="0">
                <a:latin typeface="+mj-lt"/>
                <a:cs typeface="Verdana"/>
              </a:rPr>
              <a:t>e</a:t>
            </a:r>
            <a:r>
              <a:rPr lang="en-US" spc="-505" dirty="0" smtClean="0">
                <a:latin typeface="+mj-lt"/>
                <a:cs typeface="Verdana"/>
              </a:rPr>
              <a:t>r</a:t>
            </a:r>
            <a:r>
              <a:rPr lang="en-US" spc="-285" dirty="0" smtClean="0">
                <a:latin typeface="+mj-lt"/>
                <a:cs typeface="Verdana"/>
              </a:rPr>
              <a:t> </a:t>
            </a:r>
            <a:r>
              <a:rPr lang="en-US" spc="-280" dirty="0" smtClean="0">
                <a:latin typeface="+mj-lt"/>
                <a:cs typeface="Verdana"/>
              </a:rPr>
              <a:t>Stories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8305800" cy="3744615"/>
          </a:xfrm>
        </p:spPr>
        <p:txBody>
          <a:bodyPr/>
          <a:lstStyle/>
          <a:p>
            <a:pPr marL="469900" indent="-457834">
              <a:lnSpc>
                <a:spcPct val="100000"/>
              </a:lnSpc>
              <a:spcBef>
                <a:spcPts val="5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 </a:t>
            </a:r>
            <a:r>
              <a:rPr lang="en-US" b="1" spc="-160" dirty="0" smtClean="0">
                <a:latin typeface="+mn-lt"/>
                <a:cs typeface="Verdana"/>
              </a:rPr>
              <a:t>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10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14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5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15" dirty="0" smtClean="0">
                <a:latin typeface="+mn-lt"/>
                <a:cs typeface="Verdana"/>
              </a:rPr>
              <a:t>log</a:t>
            </a:r>
            <a:r>
              <a:rPr lang="en-US" b="1" spc="-140" dirty="0" smtClean="0">
                <a:latin typeface="+mn-lt"/>
                <a:cs typeface="Verdana"/>
              </a:rPr>
              <a:t> </a:t>
            </a:r>
            <a:r>
              <a:rPr lang="en-US" b="1" spc="-110" dirty="0" smtClean="0">
                <a:latin typeface="+mn-lt"/>
                <a:cs typeface="Verdana"/>
              </a:rPr>
              <a:t>in,</a:t>
            </a:r>
            <a:r>
              <a:rPr lang="en-US" b="1" spc="-150" dirty="0" smtClean="0">
                <a:latin typeface="+mn-lt"/>
                <a:cs typeface="Verdana"/>
              </a:rPr>
              <a:t> </a:t>
            </a:r>
            <a:r>
              <a:rPr lang="en-US" b="1" spc="15" dirty="0" smtClean="0">
                <a:latin typeface="+mn-lt"/>
                <a:cs typeface="Verdana"/>
              </a:rPr>
              <a:t>log</a:t>
            </a:r>
            <a:r>
              <a:rPr lang="en-US" b="1" spc="-140" dirty="0" smtClean="0">
                <a:latin typeface="+mn-lt"/>
                <a:cs typeface="Verdana"/>
              </a:rPr>
              <a:t> </a:t>
            </a:r>
            <a:r>
              <a:rPr lang="en-US" b="1" spc="-60" dirty="0" smtClean="0">
                <a:latin typeface="+mn-lt"/>
                <a:cs typeface="Verdana"/>
              </a:rPr>
              <a:t>out,</a:t>
            </a:r>
            <a:r>
              <a:rPr lang="en-US" b="1" spc="-110" dirty="0" smtClean="0">
                <a:latin typeface="+mn-lt"/>
                <a:cs typeface="Verdana"/>
              </a:rPr>
              <a:t> </a:t>
            </a:r>
            <a:r>
              <a:rPr lang="en-US" b="1" spc="65" dirty="0" smtClean="0">
                <a:latin typeface="+mn-lt"/>
                <a:cs typeface="Verdana"/>
              </a:rPr>
              <a:t>and</a:t>
            </a:r>
            <a:r>
              <a:rPr lang="en-US" b="1" spc="-110" dirty="0" smtClean="0">
                <a:latin typeface="+mn-lt"/>
                <a:cs typeface="Verdana"/>
              </a:rPr>
              <a:t> </a:t>
            </a:r>
            <a:r>
              <a:rPr lang="en-US" b="1" spc="-85" dirty="0" smtClean="0">
                <a:latin typeface="+mn-lt"/>
                <a:cs typeface="Verdana"/>
              </a:rPr>
              <a:t>register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50" dirty="0" smtClean="0">
                <a:latin typeface="+mn-lt"/>
                <a:cs typeface="Verdana"/>
              </a:rPr>
              <a:t>into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110" dirty="0" smtClean="0">
                <a:latin typeface="+mn-lt"/>
                <a:cs typeface="Verdana"/>
              </a:rPr>
              <a:t> </a:t>
            </a:r>
            <a:r>
              <a:rPr lang="en-US" b="1" spc="10" dirty="0" smtClean="0">
                <a:latin typeface="+mn-lt"/>
                <a:cs typeface="Verdana"/>
              </a:rPr>
              <a:t>application.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 </a:t>
            </a:r>
            <a:r>
              <a:rPr lang="en-US" b="1" spc="-160" dirty="0" smtClean="0">
                <a:latin typeface="+mn-lt"/>
                <a:cs typeface="Verdana"/>
              </a:rPr>
              <a:t>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 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see</a:t>
            </a:r>
            <a:r>
              <a:rPr lang="en-US" b="1" spc="-105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products</a:t>
            </a:r>
            <a:r>
              <a:rPr lang="en-US" b="1" spc="-110" dirty="0" smtClean="0">
                <a:latin typeface="+mn-lt"/>
                <a:cs typeface="Verdana"/>
              </a:rPr>
              <a:t> </a:t>
            </a:r>
            <a:r>
              <a:rPr lang="en-US" b="1" spc="-80" dirty="0" smtClean="0">
                <a:latin typeface="+mn-lt"/>
                <a:cs typeface="Verdana"/>
              </a:rPr>
              <a:t>in</a:t>
            </a:r>
            <a:r>
              <a:rPr lang="en-US" b="1" spc="-145" dirty="0" smtClean="0">
                <a:latin typeface="+mn-lt"/>
                <a:cs typeface="Verdana"/>
              </a:rPr>
              <a:t> </a:t>
            </a:r>
            <a:r>
              <a:rPr lang="en-US" b="1" spc="-40" dirty="0" smtClean="0">
                <a:latin typeface="+mn-lt"/>
                <a:cs typeface="Verdana"/>
              </a:rPr>
              <a:t>different</a:t>
            </a:r>
            <a:r>
              <a:rPr lang="en-US" b="1" spc="-12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categories.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-160" dirty="0" smtClean="0">
                <a:latin typeface="+mn-lt"/>
                <a:cs typeface="Verdana"/>
              </a:rPr>
              <a:t> 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20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5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25" dirty="0" smtClean="0">
                <a:latin typeface="+mn-lt"/>
                <a:cs typeface="Verdana"/>
              </a:rPr>
              <a:t>sort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-35" dirty="0" smtClean="0">
                <a:latin typeface="+mn-lt"/>
                <a:cs typeface="Verdana"/>
              </a:rPr>
              <a:t>products.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-160" dirty="0" smtClean="0">
                <a:latin typeface="+mn-lt"/>
                <a:cs typeface="Verdana"/>
              </a:rPr>
              <a:t>  </a:t>
            </a:r>
            <a:r>
              <a:rPr lang="en-US" b="1" spc="150" dirty="0" smtClean="0">
                <a:latin typeface="+mn-lt"/>
                <a:cs typeface="Verdana"/>
              </a:rPr>
              <a:t>a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10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14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120" dirty="0" smtClean="0">
                <a:latin typeface="+mn-lt"/>
                <a:cs typeface="Verdana"/>
              </a:rPr>
              <a:t>add</a:t>
            </a:r>
            <a:r>
              <a:rPr lang="en-US" b="1" spc="-125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10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products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11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shopping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30" dirty="0" smtClean="0">
                <a:latin typeface="+mn-lt"/>
                <a:cs typeface="Verdana"/>
              </a:rPr>
              <a:t>cart.</a:t>
            </a:r>
            <a:endParaRPr lang="en-US" b="1" dirty="0" smtClean="0">
              <a:latin typeface="+mn-lt"/>
              <a:cs typeface="Verdana"/>
            </a:endParaRPr>
          </a:p>
          <a:p>
            <a:pPr marL="469900" marR="508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-80" dirty="0" smtClean="0">
                <a:latin typeface="+mn-lt"/>
                <a:cs typeface="Verdana"/>
              </a:rPr>
              <a:t> 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85" dirty="0" smtClean="0">
                <a:latin typeface="+mn-lt"/>
                <a:cs typeface="Verdana"/>
              </a:rPr>
              <a:t> </a:t>
            </a:r>
            <a:r>
              <a:rPr lang="en-US" b="1" spc="-140" dirty="0" smtClean="0">
                <a:latin typeface="+mn-lt"/>
                <a:cs typeface="Verdana"/>
              </a:rPr>
              <a:t>User,</a:t>
            </a:r>
            <a:r>
              <a:rPr lang="en-US" b="1" spc="-8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325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60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70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8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80" dirty="0" smtClean="0">
                <a:latin typeface="+mn-lt"/>
                <a:cs typeface="Verdana"/>
              </a:rPr>
              <a:t> </a:t>
            </a:r>
            <a:r>
              <a:rPr lang="en-US" b="1" spc="-10" dirty="0" smtClean="0">
                <a:latin typeface="+mn-lt"/>
                <a:cs typeface="Verdana"/>
              </a:rPr>
              <a:t>increase</a:t>
            </a:r>
            <a:r>
              <a:rPr lang="en-US" b="1" spc="-65" dirty="0" smtClean="0">
                <a:latin typeface="+mn-lt"/>
                <a:cs typeface="Verdana"/>
              </a:rPr>
              <a:t> </a:t>
            </a:r>
            <a:r>
              <a:rPr lang="en-US" b="1" spc="-75" dirty="0" smtClean="0">
                <a:latin typeface="+mn-lt"/>
                <a:cs typeface="Verdana"/>
              </a:rPr>
              <a:t>or</a:t>
            </a:r>
            <a:r>
              <a:rPr lang="en-US" b="1" spc="-70" dirty="0" smtClean="0">
                <a:latin typeface="+mn-lt"/>
                <a:cs typeface="Verdana"/>
              </a:rPr>
              <a:t> </a:t>
            </a:r>
            <a:r>
              <a:rPr lang="en-US" b="1" spc="30" dirty="0" smtClean="0">
                <a:latin typeface="+mn-lt"/>
                <a:cs typeface="Verdana"/>
              </a:rPr>
              <a:t>decrease</a:t>
            </a:r>
            <a:r>
              <a:rPr lang="en-US" b="1" spc="-55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the</a:t>
            </a:r>
            <a:r>
              <a:rPr lang="en-US" b="1" spc="-70" dirty="0" smtClean="0">
                <a:latin typeface="+mn-lt"/>
                <a:cs typeface="Verdana"/>
              </a:rPr>
              <a:t> </a:t>
            </a:r>
            <a:r>
              <a:rPr lang="en-US" b="1" spc="-40" dirty="0" smtClean="0">
                <a:latin typeface="+mn-lt"/>
                <a:cs typeface="Verdana"/>
              </a:rPr>
              <a:t>quantity</a:t>
            </a:r>
            <a:r>
              <a:rPr lang="en-US" b="1" spc="-65" dirty="0" smtClean="0">
                <a:latin typeface="+mn-lt"/>
                <a:cs typeface="Verdana"/>
              </a:rPr>
              <a:t> </a:t>
            </a:r>
            <a:r>
              <a:rPr lang="en-US" b="1" spc="110" dirty="0" smtClean="0">
                <a:latin typeface="+mn-lt"/>
                <a:cs typeface="Verdana"/>
              </a:rPr>
              <a:t>added</a:t>
            </a:r>
            <a:r>
              <a:rPr lang="en-US" b="1" spc="-4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7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the </a:t>
            </a:r>
            <a:r>
              <a:rPr lang="en-US" b="1" spc="-620" dirty="0" smtClean="0">
                <a:latin typeface="+mn-lt"/>
                <a:cs typeface="Verdana"/>
              </a:rPr>
              <a:t> </a:t>
            </a:r>
            <a:r>
              <a:rPr lang="en-US" b="1" spc="-30" dirty="0" smtClean="0">
                <a:latin typeface="+mn-lt"/>
                <a:cs typeface="Verdana"/>
              </a:rPr>
              <a:t>cart.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-160" dirty="0" smtClean="0">
                <a:latin typeface="+mn-lt"/>
                <a:cs typeface="Verdana"/>
              </a:rPr>
              <a:t> 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9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14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114" dirty="0" smtClean="0">
                <a:latin typeface="+mn-lt"/>
                <a:cs typeface="Verdana"/>
              </a:rPr>
              <a:t>add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5" dirty="0" smtClean="0">
                <a:latin typeface="+mn-lt"/>
                <a:cs typeface="Verdana"/>
              </a:rPr>
              <a:t>any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20" dirty="0" smtClean="0">
                <a:latin typeface="+mn-lt"/>
                <a:cs typeface="Verdana"/>
              </a:rPr>
              <a:t>“n”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35" dirty="0" smtClean="0">
                <a:latin typeface="+mn-lt"/>
                <a:cs typeface="Verdana"/>
              </a:rPr>
              <a:t>number</a:t>
            </a:r>
            <a:r>
              <a:rPr lang="en-US" b="1" spc="-100" dirty="0" smtClean="0">
                <a:latin typeface="+mn-lt"/>
                <a:cs typeface="Verdana"/>
              </a:rPr>
              <a:t> </a:t>
            </a:r>
            <a:r>
              <a:rPr lang="en-US" b="1" spc="5" dirty="0" smtClean="0">
                <a:latin typeface="+mn-lt"/>
                <a:cs typeface="Verdana"/>
              </a:rPr>
              <a:t>of</a:t>
            </a:r>
            <a:r>
              <a:rPr lang="en-US" b="1" spc="-140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products</a:t>
            </a:r>
            <a:r>
              <a:rPr lang="en-US" b="1" spc="-100" dirty="0" smtClean="0">
                <a:latin typeface="+mn-lt"/>
                <a:cs typeface="Verdana"/>
              </a:rPr>
              <a:t> </a:t>
            </a:r>
            <a:r>
              <a:rPr lang="en-US" b="1" spc="-80" dirty="0" smtClean="0">
                <a:latin typeface="+mn-lt"/>
                <a:cs typeface="Verdana"/>
              </a:rPr>
              <a:t>in</a:t>
            </a:r>
            <a:r>
              <a:rPr lang="en-US" b="1" spc="-155" dirty="0" smtClean="0">
                <a:latin typeface="+mn-lt"/>
                <a:cs typeface="Verdana"/>
              </a:rPr>
              <a:t> </a:t>
            </a:r>
            <a:r>
              <a:rPr lang="en-US" b="1" spc="-25" dirty="0" smtClean="0">
                <a:latin typeface="+mn-lt"/>
                <a:cs typeface="Verdana"/>
              </a:rPr>
              <a:t>the</a:t>
            </a:r>
            <a:r>
              <a:rPr lang="en-US" b="1" spc="-105" dirty="0" smtClean="0">
                <a:latin typeface="+mn-lt"/>
                <a:cs typeface="Verdana"/>
              </a:rPr>
              <a:t> </a:t>
            </a:r>
            <a:r>
              <a:rPr lang="en-US" b="1" spc="-30" dirty="0" smtClean="0">
                <a:latin typeface="+mn-lt"/>
                <a:cs typeface="Verdana"/>
              </a:rPr>
              <a:t>cart.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80" dirty="0" smtClean="0">
                <a:latin typeface="+mn-lt"/>
                <a:cs typeface="Verdana"/>
              </a:rPr>
              <a:t>  </a:t>
            </a:r>
            <a:r>
              <a:rPr lang="en-US" b="1" spc="150" dirty="0" smtClean="0">
                <a:latin typeface="+mn-lt"/>
                <a:cs typeface="Verdana"/>
              </a:rPr>
              <a:t>a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-140" dirty="0" smtClean="0">
                <a:latin typeface="+mn-lt"/>
                <a:cs typeface="Verdana"/>
              </a:rPr>
              <a:t>User,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120" dirty="0" smtClean="0">
                <a:latin typeface="+mn-lt"/>
                <a:cs typeface="Verdana"/>
              </a:rPr>
              <a:t>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100" dirty="0" smtClean="0">
                <a:latin typeface="+mn-lt"/>
                <a:cs typeface="Verdana"/>
              </a:rPr>
              <a:t> </a:t>
            </a:r>
            <a:r>
              <a:rPr lang="en-US" b="1" spc="95" dirty="0" smtClean="0">
                <a:latin typeface="+mn-lt"/>
                <a:cs typeface="Verdana"/>
              </a:rPr>
              <a:t>be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50" dirty="0" smtClean="0">
                <a:latin typeface="+mn-lt"/>
                <a:cs typeface="Verdana"/>
              </a:rPr>
              <a:t>able</a:t>
            </a:r>
            <a:r>
              <a:rPr lang="en-US" b="1" spc="10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95" dirty="0" smtClean="0">
                <a:latin typeface="+mn-lt"/>
                <a:cs typeface="Verdana"/>
              </a:rPr>
              <a:t> </a:t>
            </a:r>
            <a:r>
              <a:rPr lang="en-US" b="1" spc="30" dirty="0" smtClean="0">
                <a:latin typeface="+mn-lt"/>
                <a:cs typeface="Verdana"/>
              </a:rPr>
              <a:t>get</a:t>
            </a:r>
            <a:r>
              <a:rPr lang="en-US" b="1" spc="100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the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-125" dirty="0" smtClean="0">
                <a:latin typeface="+mn-lt"/>
                <a:cs typeface="Verdana"/>
              </a:rPr>
              <a:t>wish list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dirty="0" smtClean="0">
                <a:latin typeface="+mn-lt"/>
                <a:cs typeface="Verdana"/>
              </a:rPr>
              <a:t>option</a:t>
            </a:r>
            <a:r>
              <a:rPr lang="en-US" b="1" spc="9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where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120" dirty="0" smtClean="0">
                <a:latin typeface="+mn-lt"/>
                <a:cs typeface="Verdana"/>
              </a:rPr>
              <a:t> </a:t>
            </a:r>
            <a:r>
              <a:rPr lang="en-US" b="1" spc="105" dirty="0" smtClean="0">
                <a:latin typeface="+mn-lt"/>
                <a:cs typeface="Verdana"/>
              </a:rPr>
              <a:t>can</a:t>
            </a:r>
            <a:r>
              <a:rPr lang="en-US" b="1" spc="90" dirty="0" smtClean="0">
                <a:latin typeface="+mn-lt"/>
                <a:cs typeface="Verdana"/>
              </a:rPr>
              <a:t> </a:t>
            </a:r>
            <a:r>
              <a:rPr lang="en-US" b="1" spc="120" dirty="0" smtClean="0">
                <a:latin typeface="+mn-lt"/>
                <a:cs typeface="Verdana"/>
              </a:rPr>
              <a:t>add</a:t>
            </a:r>
            <a:r>
              <a:rPr lang="en-US" b="1" spc="100" dirty="0" smtClean="0">
                <a:latin typeface="+mn-lt"/>
                <a:cs typeface="Verdana"/>
              </a:rPr>
              <a:t> </a:t>
            </a:r>
            <a:r>
              <a:rPr lang="en-US" b="1" spc="-40" dirty="0" smtClean="0">
                <a:latin typeface="+mn-lt"/>
                <a:cs typeface="Verdana"/>
              </a:rPr>
              <a:t>those </a:t>
            </a:r>
            <a:r>
              <a:rPr lang="en-US" b="1" spc="-20" dirty="0" smtClean="0">
                <a:latin typeface="+mn-lt"/>
                <a:cs typeface="Verdana"/>
              </a:rPr>
              <a:t>products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10" dirty="0" smtClean="0">
                <a:latin typeface="+mn-lt"/>
                <a:cs typeface="Verdana"/>
              </a:rPr>
              <a:t>want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but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35" dirty="0" smtClean="0">
                <a:latin typeface="+mn-lt"/>
                <a:cs typeface="Verdana"/>
              </a:rPr>
              <a:t>don’t</a:t>
            </a:r>
            <a:r>
              <a:rPr lang="en-US" b="1" spc="-105" dirty="0" smtClean="0">
                <a:latin typeface="+mn-lt"/>
                <a:cs typeface="Verdana"/>
              </a:rPr>
              <a:t> </a:t>
            </a:r>
            <a:r>
              <a:rPr lang="en-US" b="1" spc="-10" dirty="0" smtClean="0">
                <a:latin typeface="+mn-lt"/>
                <a:cs typeface="Verdana"/>
              </a:rPr>
              <a:t>want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15" dirty="0" smtClean="0">
                <a:latin typeface="+mn-lt"/>
                <a:cs typeface="Verdana"/>
              </a:rPr>
              <a:t>to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-35" dirty="0" smtClean="0">
                <a:latin typeface="+mn-lt"/>
                <a:cs typeface="Verdana"/>
              </a:rPr>
              <a:t>order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35" dirty="0" smtClean="0">
                <a:latin typeface="+mn-lt"/>
                <a:cs typeface="Verdana"/>
              </a:rPr>
              <a:t>now.</a:t>
            </a:r>
            <a:endParaRPr lang="en-US" b="1" dirty="0" smtClean="0">
              <a:latin typeface="+mn-lt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b="1" spc="-60" dirty="0" smtClean="0">
                <a:latin typeface="+mn-lt"/>
                <a:cs typeface="Verdana"/>
              </a:rPr>
              <a:t>As</a:t>
            </a:r>
            <a:r>
              <a:rPr lang="en-US" b="1" spc="-160" dirty="0" smtClean="0">
                <a:latin typeface="+mn-lt"/>
                <a:cs typeface="Verdana"/>
              </a:rPr>
              <a:t>  </a:t>
            </a:r>
            <a:r>
              <a:rPr lang="en-US" b="1" spc="145" dirty="0" smtClean="0">
                <a:latin typeface="+mn-lt"/>
                <a:cs typeface="Verdana"/>
              </a:rPr>
              <a:t>a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145" dirty="0" smtClean="0">
                <a:latin typeface="+mn-lt"/>
                <a:cs typeface="Verdana"/>
              </a:rPr>
              <a:t>User,</a:t>
            </a:r>
            <a:r>
              <a:rPr lang="en-US" b="1" spc="-95" dirty="0" smtClean="0">
                <a:latin typeface="+mn-lt"/>
                <a:cs typeface="Verdana"/>
              </a:rPr>
              <a:t> </a:t>
            </a:r>
            <a:r>
              <a:rPr lang="en-US" b="1" spc="-355" dirty="0" smtClean="0">
                <a:latin typeface="+mn-lt"/>
                <a:cs typeface="Verdana"/>
              </a:rPr>
              <a:t>I</a:t>
            </a:r>
            <a:r>
              <a:rPr lang="en-US" b="1" spc="-120" dirty="0" smtClean="0">
                <a:latin typeface="+mn-lt"/>
                <a:cs typeface="Verdana"/>
              </a:rPr>
              <a:t>  </a:t>
            </a:r>
            <a:r>
              <a:rPr lang="en-US" b="1" spc="-50" dirty="0" smtClean="0">
                <a:latin typeface="+mn-lt"/>
                <a:cs typeface="Verdana"/>
              </a:rPr>
              <a:t>should</a:t>
            </a:r>
            <a:r>
              <a:rPr lang="en-US" b="1" spc="-120" dirty="0" smtClean="0">
                <a:latin typeface="+mn-lt"/>
                <a:cs typeface="Verdana"/>
              </a:rPr>
              <a:t> </a:t>
            </a:r>
            <a:r>
              <a:rPr lang="en-US" b="1" spc="25" dirty="0" smtClean="0">
                <a:latin typeface="+mn-lt"/>
                <a:cs typeface="Verdana"/>
              </a:rPr>
              <a:t>get</a:t>
            </a:r>
            <a:r>
              <a:rPr lang="en-US" b="1" spc="-114" dirty="0" smtClean="0">
                <a:latin typeface="+mn-lt"/>
                <a:cs typeface="Verdana"/>
              </a:rPr>
              <a:t> </a:t>
            </a:r>
            <a:r>
              <a:rPr lang="en-US" b="1" spc="-40" dirty="0" smtClean="0">
                <a:latin typeface="+mn-lt"/>
                <a:cs typeface="Verdana"/>
              </a:rPr>
              <a:t>different</a:t>
            </a:r>
            <a:r>
              <a:rPr lang="en-US" b="1" spc="-130" dirty="0" smtClean="0">
                <a:latin typeface="+mn-lt"/>
                <a:cs typeface="Verdana"/>
              </a:rPr>
              <a:t> </a:t>
            </a:r>
            <a:r>
              <a:rPr lang="en-US" b="1" spc="-20" dirty="0" smtClean="0">
                <a:latin typeface="+mn-lt"/>
                <a:cs typeface="Verdana"/>
              </a:rPr>
              <a:t>discount</a:t>
            </a:r>
            <a:r>
              <a:rPr lang="en-US" b="1" spc="-135" dirty="0" smtClean="0">
                <a:latin typeface="+mn-lt"/>
                <a:cs typeface="Verdana"/>
              </a:rPr>
              <a:t> </a:t>
            </a:r>
            <a:r>
              <a:rPr lang="en-US" b="1" spc="-5" dirty="0" smtClean="0">
                <a:latin typeface="+mn-lt"/>
                <a:cs typeface="Verdana"/>
              </a:rPr>
              <a:t>coupons.</a:t>
            </a:r>
            <a:endParaRPr lang="en-US" b="1" dirty="0" smtClean="0">
              <a:latin typeface="+mn-lt"/>
              <a:cs typeface="Verdana"/>
            </a:endParaRPr>
          </a:p>
          <a:p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10531855" cy="635000"/>
          </a:xfrm>
        </p:spPr>
        <p:txBody>
          <a:bodyPr/>
          <a:lstStyle/>
          <a:p>
            <a:r>
              <a:rPr lang="en-US" spc="-55" dirty="0" smtClean="0">
                <a:latin typeface="+mj-lt"/>
                <a:cs typeface="Verdana"/>
              </a:rPr>
              <a:t>Problem</a:t>
            </a:r>
            <a:r>
              <a:rPr lang="en-US" spc="-295" dirty="0" smtClean="0">
                <a:latin typeface="+mj-lt"/>
                <a:cs typeface="Verdana"/>
              </a:rPr>
              <a:t> </a:t>
            </a:r>
            <a:r>
              <a:rPr lang="en-US" spc="-145" dirty="0" smtClean="0">
                <a:latin typeface="+mj-lt"/>
                <a:cs typeface="Verdana"/>
              </a:rPr>
              <a:t>Statement -</a:t>
            </a:r>
            <a:r>
              <a:rPr lang="en-US" spc="-275" dirty="0" smtClean="0">
                <a:latin typeface="+mj-lt"/>
                <a:cs typeface="Verdana"/>
              </a:rPr>
              <a:t>  </a:t>
            </a:r>
            <a:r>
              <a:rPr lang="en-US" spc="-20" dirty="0" smtClean="0">
                <a:latin typeface="+mj-lt"/>
                <a:cs typeface="Verdana"/>
              </a:rPr>
              <a:t>Admin</a:t>
            </a:r>
            <a:r>
              <a:rPr lang="en-US" spc="-285" dirty="0" smtClean="0">
                <a:latin typeface="+mj-lt"/>
                <a:cs typeface="Verdana"/>
              </a:rPr>
              <a:t> </a:t>
            </a:r>
            <a:r>
              <a:rPr lang="en-US" spc="-280" dirty="0" smtClean="0">
                <a:latin typeface="+mj-lt"/>
                <a:cs typeface="Verdana"/>
              </a:rPr>
              <a:t>Stories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153400" cy="4052391"/>
          </a:xfrm>
        </p:spPr>
        <p:txBody>
          <a:bodyPr/>
          <a:lstStyle/>
          <a:p>
            <a:pPr marL="523240" marR="7620" indent="-457834">
              <a:lnSpc>
                <a:spcPct val="100000"/>
              </a:lnSpc>
              <a:spcBef>
                <a:spcPts val="10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  <a:tab pos="923925" algn="l"/>
                <a:tab pos="1358265" algn="l"/>
                <a:tab pos="2289175" algn="l"/>
                <a:tab pos="2486025" algn="l"/>
                <a:tab pos="3347720" algn="l"/>
                <a:tab pos="3790950" algn="l"/>
                <a:tab pos="4438650" algn="l"/>
                <a:tab pos="4805680" algn="l"/>
                <a:tab pos="5296535" algn="l"/>
                <a:tab pos="5687060" algn="l"/>
                <a:tab pos="6179185" algn="l"/>
                <a:tab pos="6747509" algn="l"/>
                <a:tab pos="7341870" algn="l"/>
                <a:tab pos="8286115" algn="l"/>
                <a:tab pos="8840470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40" dirty="0" smtClean="0">
                <a:latin typeface="+mn-lt"/>
              </a:rPr>
              <a:t>a</a:t>
            </a:r>
            <a:r>
              <a:rPr lang="en-US" b="1" spc="55" dirty="0" smtClean="0">
                <a:latin typeface="+mn-lt"/>
              </a:rPr>
              <a:t>n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120" dirty="0" smtClean="0">
                <a:latin typeface="+mn-lt"/>
              </a:rPr>
              <a:t>A</a:t>
            </a:r>
            <a:r>
              <a:rPr lang="en-US" b="1" spc="10" dirty="0" smtClean="0">
                <a:latin typeface="+mn-lt"/>
              </a:rPr>
              <a:t>d</a:t>
            </a:r>
            <a:r>
              <a:rPr lang="en-US" b="1" spc="20" dirty="0" smtClean="0">
                <a:latin typeface="+mn-lt"/>
              </a:rPr>
              <a:t>m</a:t>
            </a:r>
            <a:r>
              <a:rPr lang="en-US" b="1" spc="-60" dirty="0" smtClean="0">
                <a:latin typeface="+mn-lt"/>
              </a:rPr>
              <a:t>i</a:t>
            </a:r>
            <a:r>
              <a:rPr lang="en-US" b="1" spc="-125" dirty="0" smtClean="0">
                <a:latin typeface="+mn-lt"/>
              </a:rPr>
              <a:t>n</a:t>
            </a:r>
            <a:r>
              <a:rPr lang="en-US" b="1" spc="-160" dirty="0" smtClean="0">
                <a:latin typeface="+mn-lt"/>
              </a:rPr>
              <a:t>,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35" dirty="0" smtClean="0">
                <a:latin typeface="+mn-lt"/>
              </a:rPr>
              <a:t>s</a:t>
            </a:r>
            <a:r>
              <a:rPr lang="en-US" b="1" spc="-165" dirty="0" smtClean="0">
                <a:latin typeface="+mn-lt"/>
              </a:rPr>
              <a:t>h</a:t>
            </a:r>
            <a:r>
              <a:rPr lang="en-US" b="1" spc="20" dirty="0" smtClean="0">
                <a:latin typeface="+mn-lt"/>
              </a:rPr>
              <a:t>o</a:t>
            </a:r>
            <a:r>
              <a:rPr lang="en-US" b="1" spc="15" dirty="0" smtClean="0">
                <a:latin typeface="+mn-lt"/>
              </a:rPr>
              <a:t>u</a:t>
            </a:r>
            <a:r>
              <a:rPr lang="en-US" b="1" spc="-125" dirty="0" smtClean="0">
                <a:latin typeface="+mn-lt"/>
              </a:rPr>
              <a:t>l</a:t>
            </a:r>
            <a:r>
              <a:rPr lang="en-US" b="1" spc="110" dirty="0" smtClean="0">
                <a:latin typeface="+mn-lt"/>
              </a:rPr>
              <a:t>d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80" dirty="0" smtClean="0">
                <a:latin typeface="+mn-lt"/>
              </a:rPr>
              <a:t>b</a:t>
            </a:r>
            <a:r>
              <a:rPr lang="en-US" b="1" spc="95" dirty="0" smtClean="0">
                <a:latin typeface="+mn-lt"/>
              </a:rPr>
              <a:t>e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135" dirty="0" smtClean="0">
                <a:latin typeface="+mn-lt"/>
              </a:rPr>
              <a:t>a</a:t>
            </a:r>
            <a:r>
              <a:rPr lang="en-US" b="1" spc="-25" dirty="0" smtClean="0">
                <a:latin typeface="+mn-lt"/>
              </a:rPr>
              <a:t>b</a:t>
            </a:r>
            <a:r>
              <a:rPr lang="en-US" b="1" spc="-5" dirty="0" smtClean="0">
                <a:latin typeface="+mn-lt"/>
              </a:rPr>
              <a:t>l</a:t>
            </a:r>
            <a:r>
              <a:rPr lang="en-US" b="1" spc="95" dirty="0" smtClean="0">
                <a:latin typeface="+mn-lt"/>
              </a:rPr>
              <a:t>e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20" dirty="0" smtClean="0">
                <a:latin typeface="+mn-lt"/>
              </a:rPr>
              <a:t>t</a:t>
            </a:r>
            <a:r>
              <a:rPr lang="en-US" b="1" spc="-10" dirty="0" smtClean="0">
                <a:latin typeface="+mn-lt"/>
              </a:rPr>
              <a:t>o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25" dirty="0" smtClean="0">
                <a:latin typeface="+mn-lt"/>
              </a:rPr>
              <a:t>l</a:t>
            </a:r>
            <a:r>
              <a:rPr lang="en-US" b="1" spc="85" dirty="0" smtClean="0">
                <a:latin typeface="+mn-lt"/>
              </a:rPr>
              <a:t>og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14" dirty="0" smtClean="0">
                <a:latin typeface="+mn-lt"/>
              </a:rPr>
              <a:t>i</a:t>
            </a:r>
            <a:r>
              <a:rPr lang="en-US" b="1" spc="-100" dirty="0" smtClean="0">
                <a:latin typeface="+mn-lt"/>
              </a:rPr>
              <a:t>n,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25" dirty="0" smtClean="0">
                <a:latin typeface="+mn-lt"/>
              </a:rPr>
              <a:t>l</a:t>
            </a:r>
            <a:r>
              <a:rPr lang="en-US" b="1" spc="85" dirty="0" smtClean="0">
                <a:latin typeface="+mn-lt"/>
              </a:rPr>
              <a:t>og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20" dirty="0" smtClean="0">
                <a:latin typeface="+mn-lt"/>
              </a:rPr>
              <a:t>o</a:t>
            </a:r>
            <a:r>
              <a:rPr lang="en-US" b="1" spc="15" dirty="0" smtClean="0">
                <a:latin typeface="+mn-lt"/>
              </a:rPr>
              <a:t>u</a:t>
            </a:r>
            <a:r>
              <a:rPr lang="en-US" b="1" spc="-130" dirty="0" smtClean="0">
                <a:latin typeface="+mn-lt"/>
              </a:rPr>
              <a:t>t,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150" dirty="0" smtClean="0">
                <a:latin typeface="+mn-lt"/>
              </a:rPr>
              <a:t>a</a:t>
            </a:r>
            <a:r>
              <a:rPr lang="en-US" b="1" spc="-55" dirty="0" smtClean="0">
                <a:latin typeface="+mn-lt"/>
              </a:rPr>
              <a:t>n</a:t>
            </a:r>
            <a:r>
              <a:rPr lang="en-US" b="1" spc="110" dirty="0" smtClean="0">
                <a:latin typeface="+mn-lt"/>
              </a:rPr>
              <a:t>d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55" dirty="0" smtClean="0">
                <a:latin typeface="+mn-lt"/>
              </a:rPr>
              <a:t>r</a:t>
            </a:r>
            <a:r>
              <a:rPr lang="en-US" b="1" spc="-90" dirty="0" smtClean="0">
                <a:latin typeface="+mn-lt"/>
              </a:rPr>
              <a:t>e</a:t>
            </a:r>
            <a:r>
              <a:rPr lang="en-US" b="1" spc="-35" dirty="0" smtClean="0">
                <a:latin typeface="+mn-lt"/>
              </a:rPr>
              <a:t>g</a:t>
            </a:r>
            <a:r>
              <a:rPr lang="en-US" b="1" spc="5" dirty="0" smtClean="0">
                <a:latin typeface="+mn-lt"/>
              </a:rPr>
              <a:t>i</a:t>
            </a:r>
            <a:r>
              <a:rPr lang="en-US" b="1" spc="-80" dirty="0" smtClean="0">
                <a:latin typeface="+mn-lt"/>
              </a:rPr>
              <a:t>st</a:t>
            </a:r>
            <a:r>
              <a:rPr lang="en-US" b="1" spc="-95" dirty="0" smtClean="0">
                <a:latin typeface="+mn-lt"/>
              </a:rPr>
              <a:t>e</a:t>
            </a:r>
            <a:r>
              <a:rPr lang="en-US" b="1" spc="-229" dirty="0" smtClean="0">
                <a:latin typeface="+mn-lt"/>
              </a:rPr>
              <a:t>r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14" dirty="0" smtClean="0">
                <a:latin typeface="+mn-lt"/>
              </a:rPr>
              <a:t>i</a:t>
            </a:r>
            <a:r>
              <a:rPr lang="en-US" b="1" spc="-55" dirty="0" smtClean="0">
                <a:latin typeface="+mn-lt"/>
              </a:rPr>
              <a:t>n</a:t>
            </a:r>
            <a:r>
              <a:rPr lang="en-US" b="1" spc="-114" dirty="0" smtClean="0">
                <a:latin typeface="+mn-lt"/>
              </a:rPr>
              <a:t>t</a:t>
            </a:r>
            <a:r>
              <a:rPr lang="en-US" b="1" spc="85" dirty="0" smtClean="0">
                <a:latin typeface="+mn-lt"/>
              </a:rPr>
              <a:t>o</a:t>
            </a:r>
            <a:r>
              <a:rPr lang="en-US" b="1" dirty="0" smtClean="0">
                <a:latin typeface="+mn-lt"/>
              </a:rPr>
              <a:t>	</a:t>
            </a:r>
            <a:r>
              <a:rPr lang="en-US" b="1" spc="-114" dirty="0" smtClean="0">
                <a:latin typeface="+mn-lt"/>
              </a:rPr>
              <a:t>t</a:t>
            </a:r>
            <a:r>
              <a:rPr lang="en-US" b="1" spc="-45" dirty="0" smtClean="0">
                <a:latin typeface="+mn-lt"/>
              </a:rPr>
              <a:t>h</a:t>
            </a:r>
            <a:r>
              <a:rPr lang="en-US" b="1" spc="70" dirty="0" smtClean="0">
                <a:latin typeface="+mn-lt"/>
              </a:rPr>
              <a:t>e  </a:t>
            </a:r>
            <a:r>
              <a:rPr lang="en-US" b="1" spc="10" dirty="0" smtClean="0">
                <a:latin typeface="+mn-lt"/>
              </a:rPr>
              <a:t>application.</a:t>
            </a:r>
          </a:p>
          <a:p>
            <a:pPr marL="52324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-160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130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-105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perform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CRUD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25" dirty="0" smtClean="0">
                <a:latin typeface="+mn-lt"/>
              </a:rPr>
              <a:t>operations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15" dirty="0" smtClean="0">
                <a:latin typeface="+mn-lt"/>
              </a:rPr>
              <a:t>on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-160" dirty="0" smtClean="0">
                <a:latin typeface="+mn-lt"/>
              </a:rPr>
              <a:t>Users.</a:t>
            </a:r>
          </a:p>
          <a:p>
            <a:pPr marL="52324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-160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125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-110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perform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CRUD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25" dirty="0" smtClean="0">
                <a:latin typeface="+mn-lt"/>
              </a:rPr>
              <a:t>operations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15" dirty="0" smtClean="0">
                <a:latin typeface="+mn-lt"/>
              </a:rPr>
              <a:t>on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-35" dirty="0" smtClean="0">
                <a:latin typeface="+mn-lt"/>
              </a:rPr>
              <a:t>products.</a:t>
            </a:r>
          </a:p>
          <a:p>
            <a:pPr marL="523240" marR="508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35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35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40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210" dirty="0" smtClean="0">
                <a:latin typeface="+mn-lt"/>
              </a:rPr>
              <a:t> </a:t>
            </a:r>
            <a:r>
              <a:rPr lang="en-US" b="1" spc="-210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60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50" dirty="0" smtClean="0">
                <a:latin typeface="+mn-lt"/>
              </a:rPr>
              <a:t> able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50" dirty="0" smtClean="0">
                <a:latin typeface="+mn-lt"/>
              </a:rPr>
              <a:t> </a:t>
            </a:r>
            <a:r>
              <a:rPr lang="en-US" b="1" spc="30" dirty="0" smtClean="0">
                <a:latin typeface="+mn-lt"/>
              </a:rPr>
              <a:t>get</a:t>
            </a:r>
            <a:r>
              <a:rPr lang="en-US" b="1" spc="45" dirty="0" smtClean="0">
                <a:latin typeface="+mn-lt"/>
              </a:rPr>
              <a:t> </a:t>
            </a:r>
            <a:r>
              <a:rPr lang="en-US" b="1" spc="145" dirty="0" smtClean="0">
                <a:latin typeface="+mn-lt"/>
              </a:rPr>
              <a:t>a</a:t>
            </a:r>
            <a:r>
              <a:rPr lang="en-US" b="1" spc="60" dirty="0" smtClean="0">
                <a:latin typeface="+mn-lt"/>
              </a:rPr>
              <a:t> </a:t>
            </a:r>
            <a:r>
              <a:rPr lang="en-US" b="1" spc="-20" dirty="0" smtClean="0">
                <a:latin typeface="+mn-lt"/>
              </a:rPr>
              <a:t>bulk-upload</a:t>
            </a:r>
            <a:r>
              <a:rPr lang="en-US" b="1" spc="4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option</a:t>
            </a:r>
            <a:r>
              <a:rPr lang="en-US" b="1" spc="50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50" dirty="0" smtClean="0">
                <a:latin typeface="+mn-lt"/>
              </a:rPr>
              <a:t> </a:t>
            </a:r>
            <a:r>
              <a:rPr lang="en-US" b="1" spc="40" dirty="0" smtClean="0">
                <a:latin typeface="+mn-lt"/>
              </a:rPr>
              <a:t>upload</a:t>
            </a:r>
            <a:r>
              <a:rPr lang="en-US" b="1" spc="60" dirty="0" smtClean="0">
                <a:latin typeface="+mn-lt"/>
              </a:rPr>
              <a:t> </a:t>
            </a:r>
            <a:r>
              <a:rPr lang="en-US" b="1" spc="145" dirty="0" smtClean="0">
                <a:latin typeface="+mn-lt"/>
              </a:rPr>
              <a:t>a</a:t>
            </a:r>
            <a:r>
              <a:rPr lang="en-US" b="1" spc="50" dirty="0" smtClean="0">
                <a:latin typeface="+mn-lt"/>
              </a:rPr>
              <a:t> </a:t>
            </a:r>
            <a:r>
              <a:rPr lang="en-US" b="1" spc="-35" dirty="0" smtClean="0">
                <a:latin typeface="+mn-lt"/>
              </a:rPr>
              <a:t>CSV </a:t>
            </a:r>
            <a:r>
              <a:rPr lang="en-US" b="1" spc="-620" dirty="0" smtClean="0">
                <a:latin typeface="+mn-lt"/>
              </a:rPr>
              <a:t> </a:t>
            </a:r>
            <a:r>
              <a:rPr lang="en-US" b="1" spc="-70" dirty="0" smtClean="0">
                <a:latin typeface="+mn-lt"/>
              </a:rPr>
              <a:t>for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15" dirty="0" smtClean="0">
                <a:latin typeface="+mn-lt"/>
              </a:rPr>
              <a:t>product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55" dirty="0" smtClean="0">
                <a:latin typeface="+mn-lt"/>
              </a:rPr>
              <a:t>details.</a:t>
            </a:r>
          </a:p>
          <a:p>
            <a:pPr marL="52324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-160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130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-110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25" dirty="0" smtClean="0">
                <a:latin typeface="+mn-lt"/>
              </a:rPr>
              <a:t>get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25" dirty="0" smtClean="0">
                <a:latin typeface="+mn-lt"/>
              </a:rPr>
              <a:t>the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90" dirty="0" smtClean="0">
                <a:latin typeface="+mn-lt"/>
              </a:rPr>
              <a:t>stocks.</a:t>
            </a:r>
          </a:p>
          <a:p>
            <a:pPr marL="523240" indent="-457834">
              <a:lnSpc>
                <a:spcPct val="100000"/>
              </a:lnSpc>
              <a:spcBef>
                <a:spcPts val="430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-160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125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-105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mail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95" dirty="0" smtClean="0">
                <a:latin typeface="+mn-lt"/>
              </a:rPr>
              <a:t>if</a:t>
            </a:r>
            <a:r>
              <a:rPr lang="en-US" b="1" spc="-150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any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stock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180" dirty="0" smtClean="0">
                <a:latin typeface="+mn-lt"/>
              </a:rPr>
              <a:t>is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130" dirty="0" smtClean="0">
                <a:latin typeface="+mn-lt"/>
              </a:rPr>
              <a:t>less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-20" dirty="0" smtClean="0">
                <a:latin typeface="+mn-lt"/>
              </a:rPr>
              <a:t>than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155" dirty="0" smtClean="0">
                <a:latin typeface="+mn-lt"/>
              </a:rPr>
              <a:t>10.</a:t>
            </a:r>
          </a:p>
          <a:p>
            <a:pPr marL="523240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-160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an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-15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-125" dirty="0" smtClean="0">
                <a:latin typeface="+mn-lt"/>
              </a:rPr>
              <a:t> 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-110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-120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-130" dirty="0" smtClean="0">
                <a:latin typeface="+mn-lt"/>
              </a:rPr>
              <a:t> </a:t>
            </a:r>
            <a:r>
              <a:rPr lang="en-US" b="1" spc="25" dirty="0" smtClean="0">
                <a:latin typeface="+mn-lt"/>
              </a:rPr>
              <a:t>get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25" dirty="0" smtClean="0">
                <a:latin typeface="+mn-lt"/>
              </a:rPr>
              <a:t>the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80" dirty="0" smtClean="0">
                <a:latin typeface="+mn-lt"/>
              </a:rPr>
              <a:t>sales</a:t>
            </a:r>
            <a:r>
              <a:rPr lang="en-US" b="1" spc="-114" dirty="0" smtClean="0">
                <a:latin typeface="+mn-lt"/>
              </a:rPr>
              <a:t> </a:t>
            </a:r>
            <a:r>
              <a:rPr lang="en-US" b="1" spc="-50" dirty="0" smtClean="0">
                <a:latin typeface="+mn-lt"/>
              </a:rPr>
              <a:t>report</a:t>
            </a:r>
            <a:r>
              <a:rPr lang="en-US" b="1" spc="-125" dirty="0" smtClean="0">
                <a:latin typeface="+mn-lt"/>
              </a:rPr>
              <a:t> </a:t>
            </a:r>
            <a:r>
              <a:rPr lang="en-US" b="1" spc="5" dirty="0" smtClean="0">
                <a:latin typeface="+mn-lt"/>
              </a:rPr>
              <a:t>of</a:t>
            </a:r>
            <a:r>
              <a:rPr lang="en-US" b="1" spc="-140" dirty="0" smtClean="0">
                <a:latin typeface="+mn-lt"/>
              </a:rPr>
              <a:t> </a:t>
            </a:r>
            <a:r>
              <a:rPr lang="en-US" b="1" spc="150" dirty="0" smtClean="0">
                <a:latin typeface="+mn-lt"/>
              </a:rPr>
              <a:t>a</a:t>
            </a:r>
            <a:r>
              <a:rPr lang="en-US" b="1" spc="-135" dirty="0" smtClean="0">
                <a:latin typeface="+mn-lt"/>
              </a:rPr>
              <a:t> </a:t>
            </a:r>
            <a:r>
              <a:rPr lang="en-US" b="1" spc="10" dirty="0" smtClean="0">
                <a:latin typeface="+mn-lt"/>
              </a:rPr>
              <a:t>specific</a:t>
            </a:r>
            <a:r>
              <a:rPr lang="en-US" b="1" spc="-165" dirty="0" smtClean="0">
                <a:latin typeface="+mn-lt"/>
              </a:rPr>
              <a:t> </a:t>
            </a:r>
            <a:r>
              <a:rPr lang="en-US" b="1" spc="-45" dirty="0" smtClean="0">
                <a:latin typeface="+mn-lt"/>
              </a:rPr>
              <a:t>duration.</a:t>
            </a:r>
          </a:p>
          <a:p>
            <a:pPr marL="523240" marR="8255" indent="-457834">
              <a:lnSpc>
                <a:spcPct val="100000"/>
              </a:lnSpc>
              <a:spcBef>
                <a:spcPts val="434"/>
              </a:spcBef>
              <a:buClr>
                <a:srgbClr val="855309"/>
              </a:buClr>
              <a:buSzPct val="75000"/>
              <a:buFont typeface="Arial" pitchFamily="34" charset="0"/>
              <a:buChar char="•"/>
              <a:tabLst>
                <a:tab pos="523240" algn="l"/>
                <a:tab pos="523875" algn="l"/>
              </a:tabLst>
            </a:pPr>
            <a:r>
              <a:rPr lang="en-US" b="1" spc="-60" dirty="0" smtClean="0">
                <a:latin typeface="+mn-lt"/>
              </a:rPr>
              <a:t>As</a:t>
            </a:r>
            <a:r>
              <a:rPr lang="en-US" b="1" spc="130" dirty="0" smtClean="0">
                <a:latin typeface="+mn-lt"/>
              </a:rPr>
              <a:t> </a:t>
            </a:r>
            <a:r>
              <a:rPr lang="en-US" b="1" spc="45" dirty="0" smtClean="0">
                <a:latin typeface="+mn-lt"/>
              </a:rPr>
              <a:t>an</a:t>
            </a:r>
            <a:r>
              <a:rPr lang="en-US" b="1" spc="120" dirty="0" smtClean="0">
                <a:latin typeface="+mn-lt"/>
              </a:rPr>
              <a:t> </a:t>
            </a:r>
            <a:r>
              <a:rPr lang="en-US" b="1" spc="-30" dirty="0" smtClean="0">
                <a:latin typeface="+mn-lt"/>
              </a:rPr>
              <a:t>Admin,</a:t>
            </a:r>
            <a:r>
              <a:rPr lang="en-US" b="1" spc="125" dirty="0" smtClean="0">
                <a:latin typeface="+mn-lt"/>
              </a:rPr>
              <a:t> </a:t>
            </a:r>
            <a:r>
              <a:rPr lang="en-US" b="1" spc="-355" dirty="0" smtClean="0">
                <a:latin typeface="+mn-lt"/>
              </a:rPr>
              <a:t>I</a:t>
            </a:r>
            <a:r>
              <a:rPr lang="en-US" b="1" spc="-110" dirty="0" smtClean="0">
                <a:latin typeface="+mn-lt"/>
              </a:rPr>
              <a:t> </a:t>
            </a:r>
            <a:r>
              <a:rPr lang="en-US" b="1" spc="-110" dirty="0" smtClean="0">
                <a:latin typeface="+mn-lt"/>
              </a:rPr>
              <a:t> </a:t>
            </a:r>
            <a:r>
              <a:rPr lang="en-US" b="1" spc="-50" dirty="0" smtClean="0">
                <a:latin typeface="+mn-lt"/>
              </a:rPr>
              <a:t>should</a:t>
            </a:r>
            <a:r>
              <a:rPr lang="en-US" b="1" spc="145" dirty="0" smtClean="0">
                <a:latin typeface="+mn-lt"/>
              </a:rPr>
              <a:t> </a:t>
            </a:r>
            <a:r>
              <a:rPr lang="en-US" b="1" spc="95" dirty="0" smtClean="0">
                <a:latin typeface="+mn-lt"/>
              </a:rPr>
              <a:t>be</a:t>
            </a:r>
            <a:r>
              <a:rPr lang="en-US" b="1" spc="140" dirty="0" smtClean="0">
                <a:latin typeface="+mn-lt"/>
              </a:rPr>
              <a:t> </a:t>
            </a:r>
            <a:r>
              <a:rPr lang="en-US" b="1" spc="50" dirty="0" smtClean="0">
                <a:latin typeface="+mn-lt"/>
              </a:rPr>
              <a:t>able</a:t>
            </a:r>
            <a:r>
              <a:rPr lang="en-US" b="1" spc="135" dirty="0" smtClean="0">
                <a:latin typeface="+mn-lt"/>
              </a:rPr>
              <a:t> </a:t>
            </a:r>
            <a:r>
              <a:rPr lang="en-US" b="1" spc="-15" dirty="0" smtClean="0">
                <a:latin typeface="+mn-lt"/>
              </a:rPr>
              <a:t>to</a:t>
            </a:r>
            <a:r>
              <a:rPr lang="en-US" b="1" spc="135" dirty="0" smtClean="0">
                <a:latin typeface="+mn-lt"/>
              </a:rPr>
              <a:t> </a:t>
            </a:r>
            <a:r>
              <a:rPr lang="en-US" b="1" spc="-80" dirty="0" smtClean="0">
                <a:latin typeface="+mn-lt"/>
              </a:rPr>
              <a:t>set</a:t>
            </a:r>
            <a:r>
              <a:rPr lang="en-US" b="1" spc="135" dirty="0" smtClean="0">
                <a:latin typeface="+mn-lt"/>
              </a:rPr>
              <a:t> </a:t>
            </a:r>
            <a:r>
              <a:rPr lang="en-US" b="1" spc="-20" dirty="0" smtClean="0">
                <a:latin typeface="+mn-lt"/>
              </a:rPr>
              <a:t>discount</a:t>
            </a:r>
            <a:r>
              <a:rPr lang="en-US" b="1" spc="130" dirty="0" smtClean="0">
                <a:latin typeface="+mn-lt"/>
              </a:rPr>
              <a:t> </a:t>
            </a:r>
            <a:r>
              <a:rPr lang="en-US" b="1" spc="25" dirty="0" smtClean="0">
                <a:latin typeface="+mn-lt"/>
              </a:rPr>
              <a:t>coupons</a:t>
            </a:r>
            <a:r>
              <a:rPr lang="en-US" b="1" spc="140" dirty="0" smtClean="0">
                <a:latin typeface="+mn-lt"/>
              </a:rPr>
              <a:t> </a:t>
            </a:r>
            <a:r>
              <a:rPr lang="en-US" b="1" spc="-70" dirty="0" smtClean="0">
                <a:latin typeface="+mn-lt"/>
              </a:rPr>
              <a:t>for</a:t>
            </a:r>
            <a:r>
              <a:rPr lang="en-US" b="1" spc="130" dirty="0" smtClean="0">
                <a:latin typeface="+mn-lt"/>
              </a:rPr>
              <a:t> </a:t>
            </a:r>
            <a:r>
              <a:rPr lang="en-US" b="1" spc="145" dirty="0" smtClean="0">
                <a:latin typeface="+mn-lt"/>
              </a:rPr>
              <a:t>a</a:t>
            </a:r>
            <a:r>
              <a:rPr lang="en-US" b="1" spc="130" dirty="0" smtClean="0">
                <a:latin typeface="+mn-lt"/>
              </a:rPr>
              <a:t> </a:t>
            </a:r>
            <a:r>
              <a:rPr lang="en-US" b="1" spc="5" dirty="0" smtClean="0">
                <a:latin typeface="+mn-lt"/>
              </a:rPr>
              <a:t>specific</a:t>
            </a:r>
            <a:r>
              <a:rPr lang="en-US" b="1" spc="145" dirty="0" smtClean="0">
                <a:latin typeface="+mn-lt"/>
              </a:rPr>
              <a:t> </a:t>
            </a:r>
            <a:r>
              <a:rPr lang="en-US" b="1" spc="-90" dirty="0" smtClean="0">
                <a:latin typeface="+mn-lt"/>
              </a:rPr>
              <a:t>set</a:t>
            </a:r>
            <a:r>
              <a:rPr lang="en-US" b="1" spc="130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of </a:t>
            </a:r>
            <a:r>
              <a:rPr lang="en-US" b="1" spc="-620" dirty="0" smtClean="0">
                <a:latin typeface="+mn-lt"/>
              </a:rPr>
              <a:t> </a:t>
            </a:r>
            <a:r>
              <a:rPr lang="en-US" b="1" spc="-140" dirty="0" smtClean="0">
                <a:latin typeface="+mn-lt"/>
              </a:rPr>
              <a:t>users.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31855" cy="635000"/>
          </a:xfrm>
        </p:spPr>
        <p:txBody>
          <a:bodyPr/>
          <a:lstStyle/>
          <a:p>
            <a:r>
              <a:rPr lang="en-US" spc="-5" dirty="0" smtClean="0"/>
              <a:t>			</a:t>
            </a:r>
            <a:r>
              <a:rPr lang="en-US" spc="-5" dirty="0" smtClean="0">
                <a:latin typeface="+mj-lt"/>
              </a:rPr>
              <a:t>Objectives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990600"/>
            <a:ext cx="8001000" cy="4297587"/>
          </a:xfrm>
        </p:spPr>
        <p:txBody>
          <a:bodyPr/>
          <a:lstStyle/>
          <a:p>
            <a:pPr marL="381000" marR="17780" algn="just">
              <a:lnSpc>
                <a:spcPct val="95000"/>
              </a:lnSpc>
              <a:spcBef>
                <a:spcPts val="204"/>
              </a:spcBef>
            </a:pPr>
            <a:r>
              <a:rPr lang="en-US" b="1" dirty="0" smtClean="0">
                <a:latin typeface="+mn-lt"/>
              </a:rPr>
              <a:t>Our </a:t>
            </a:r>
            <a:r>
              <a:rPr lang="en-US" b="1" spc="-5" dirty="0" smtClean="0">
                <a:latin typeface="+mn-lt"/>
              </a:rPr>
              <a:t>existing system </a:t>
            </a:r>
            <a:r>
              <a:rPr lang="en-US" b="1" spc="-5" dirty="0" smtClean="0">
                <a:latin typeface="+mn-lt"/>
                <a:cs typeface="Arial"/>
              </a:rPr>
              <a:t>SHOP </a:t>
            </a:r>
            <a:r>
              <a:rPr lang="en-US" b="1" dirty="0" smtClean="0">
                <a:latin typeface="+mn-lt"/>
                <a:cs typeface="Arial"/>
              </a:rPr>
              <a:t>FOR </a:t>
            </a:r>
            <a:r>
              <a:rPr lang="en-US" b="1" spc="-5" dirty="0" smtClean="0">
                <a:latin typeface="+mn-lt"/>
                <a:cs typeface="Arial"/>
              </a:rPr>
              <a:t>HOME</a:t>
            </a:r>
            <a:r>
              <a:rPr lang="en-US" sz="3200" b="1" spc="-7" baseline="-10802" dirty="0" smtClean="0">
                <a:latin typeface="+mn-lt"/>
              </a:rPr>
              <a:t>’s </a:t>
            </a:r>
            <a:r>
              <a:rPr lang="en-US" b="1" spc="-5" dirty="0" smtClean="0">
                <a:latin typeface="+mn-lt"/>
              </a:rPr>
              <a:t>main 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objective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is</a:t>
            </a:r>
            <a:r>
              <a:rPr lang="en-US" b="1" dirty="0" smtClean="0">
                <a:latin typeface="+mn-lt"/>
              </a:rPr>
              <a:t> to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allow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people</a:t>
            </a:r>
            <a:r>
              <a:rPr lang="en-US" b="1" dirty="0" smtClean="0">
                <a:latin typeface="+mn-lt"/>
              </a:rPr>
              <a:t> to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buy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and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sell 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physical</a:t>
            </a:r>
            <a:r>
              <a:rPr lang="en-US" b="1" spc="18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goods,</a:t>
            </a:r>
            <a:r>
              <a:rPr lang="en-US" b="1" spc="204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services,</a:t>
            </a:r>
            <a:r>
              <a:rPr lang="en-US" b="1" spc="19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and</a:t>
            </a:r>
            <a:r>
              <a:rPr lang="en-US" b="1" spc="190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digital</a:t>
            </a:r>
            <a:r>
              <a:rPr lang="en-US" b="1" spc="18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products over</a:t>
            </a:r>
            <a:r>
              <a:rPr lang="en-US" b="1" dirty="0" smtClean="0">
                <a:latin typeface="+mn-lt"/>
              </a:rPr>
              <a:t> the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internet.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Through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our</a:t>
            </a:r>
            <a:r>
              <a:rPr lang="en-US" b="1" spc="495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  <a:cs typeface="Arial"/>
              </a:rPr>
              <a:t>SHOP</a:t>
            </a:r>
            <a:r>
              <a:rPr lang="en-US" b="1" spc="500" dirty="0" smtClean="0">
                <a:latin typeface="+mn-lt"/>
                <a:cs typeface="Arial"/>
              </a:rPr>
              <a:t> </a:t>
            </a:r>
            <a:r>
              <a:rPr lang="en-US" b="1" dirty="0" smtClean="0">
                <a:latin typeface="+mn-lt"/>
                <a:cs typeface="Arial"/>
              </a:rPr>
              <a:t>FOR </a:t>
            </a:r>
            <a:r>
              <a:rPr lang="en-US" b="1" spc="5" dirty="0" smtClean="0">
                <a:latin typeface="+mn-lt"/>
                <a:cs typeface="Arial"/>
              </a:rPr>
              <a:t> </a:t>
            </a:r>
            <a:r>
              <a:rPr lang="en-US" b="1" dirty="0" smtClean="0">
                <a:latin typeface="+mn-lt"/>
                <a:cs typeface="Arial"/>
              </a:rPr>
              <a:t>HOME </a:t>
            </a:r>
            <a:r>
              <a:rPr lang="en-US" b="1" spc="-5" dirty="0" smtClean="0">
                <a:latin typeface="+mn-lt"/>
              </a:rPr>
              <a:t>website, a business can process orders, 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accept payments, manage shipping </a:t>
            </a:r>
            <a:r>
              <a:rPr lang="en-US" b="1" spc="-10" dirty="0" smtClean="0">
                <a:latin typeface="+mn-lt"/>
              </a:rPr>
              <a:t>and </a:t>
            </a:r>
            <a:r>
              <a:rPr lang="en-US" b="1" spc="-5" dirty="0" smtClean="0">
                <a:latin typeface="+mn-lt"/>
              </a:rPr>
              <a:t>logistics, </a:t>
            </a:r>
            <a:r>
              <a:rPr lang="en-US" b="1" spc="-490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and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provide customer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service.</a:t>
            </a:r>
            <a:endParaRPr lang="en-US" b="1" dirty="0" smtClean="0">
              <a:latin typeface="+mn-lt"/>
            </a:endParaRPr>
          </a:p>
          <a:p>
            <a:pPr marL="76200">
              <a:lnSpc>
                <a:spcPct val="100000"/>
              </a:lnSpc>
              <a:spcBef>
                <a:spcPts val="1789"/>
              </a:spcBef>
            </a:pPr>
            <a:r>
              <a:rPr lang="en-US" b="1" dirty="0" smtClean="0">
                <a:latin typeface="+mn-lt"/>
                <a:cs typeface="Arial"/>
              </a:rPr>
              <a:t>    The</a:t>
            </a:r>
            <a:r>
              <a:rPr lang="en-US" b="1" spc="-5" dirty="0" smtClean="0">
                <a:latin typeface="+mn-lt"/>
                <a:cs typeface="Arial"/>
              </a:rPr>
              <a:t> three</a:t>
            </a:r>
            <a:r>
              <a:rPr lang="en-US" b="1" dirty="0" smtClean="0">
                <a:latin typeface="+mn-lt"/>
                <a:cs typeface="Arial"/>
              </a:rPr>
              <a:t> </a:t>
            </a:r>
            <a:r>
              <a:rPr lang="en-US" b="1" spc="-5" dirty="0" smtClean="0">
                <a:latin typeface="+mn-lt"/>
                <a:cs typeface="Arial"/>
              </a:rPr>
              <a:t>main</a:t>
            </a:r>
            <a:r>
              <a:rPr lang="en-US" b="1" spc="5" dirty="0" smtClean="0">
                <a:latin typeface="+mn-lt"/>
                <a:cs typeface="Arial"/>
              </a:rPr>
              <a:t> </a:t>
            </a:r>
            <a:r>
              <a:rPr lang="en-US" b="1" spc="-5" dirty="0" smtClean="0">
                <a:latin typeface="+mn-lt"/>
                <a:cs typeface="Arial"/>
              </a:rPr>
              <a:t>objectives</a:t>
            </a:r>
            <a:r>
              <a:rPr lang="en-US" b="1" spc="-10" dirty="0" smtClean="0">
                <a:latin typeface="+mn-lt"/>
                <a:cs typeface="Arial"/>
              </a:rPr>
              <a:t> </a:t>
            </a:r>
            <a:r>
              <a:rPr lang="en-US" b="1" spc="-5" dirty="0" smtClean="0">
                <a:latin typeface="+mn-lt"/>
                <a:cs typeface="Arial"/>
              </a:rPr>
              <a:t>are</a:t>
            </a:r>
            <a:r>
              <a:rPr lang="en-US" b="1" dirty="0" smtClean="0">
                <a:latin typeface="+mn-lt"/>
                <a:cs typeface="Arial"/>
              </a:rPr>
              <a:t> </a:t>
            </a:r>
            <a:r>
              <a:rPr lang="en-US" b="1" spc="-10" dirty="0" smtClean="0">
                <a:latin typeface="+mn-lt"/>
                <a:cs typeface="Arial"/>
              </a:rPr>
              <a:t>as</a:t>
            </a:r>
            <a:r>
              <a:rPr lang="en-US" b="1" spc="5" dirty="0" smtClean="0">
                <a:latin typeface="+mn-lt"/>
                <a:cs typeface="Arial"/>
              </a:rPr>
              <a:t> </a:t>
            </a:r>
            <a:r>
              <a:rPr lang="en-US" b="1" dirty="0" smtClean="0">
                <a:latin typeface="+mn-lt"/>
                <a:cs typeface="Arial"/>
              </a:rPr>
              <a:t>follows :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1800" b="1" dirty="0" smtClean="0">
              <a:latin typeface="+mn-lt"/>
              <a:cs typeface="Arial"/>
            </a:endParaRPr>
          </a:p>
          <a:p>
            <a:pPr marL="381000" indent="-305435">
              <a:lnSpc>
                <a:spcPct val="100000"/>
              </a:lnSpc>
              <a:buClr>
                <a:srgbClr val="442D58"/>
              </a:buClr>
              <a:buFont typeface="Arial" pitchFamily="34" charset="0"/>
              <a:buChar char="•"/>
              <a:tabLst>
                <a:tab pos="381000" algn="l"/>
                <a:tab pos="381635" algn="l"/>
              </a:tabLst>
            </a:pPr>
            <a:r>
              <a:rPr lang="en-US" b="1" spc="-5" dirty="0" smtClean="0">
                <a:latin typeface="+mn-lt"/>
              </a:rPr>
              <a:t>            Find</a:t>
            </a:r>
            <a:r>
              <a:rPr lang="en-US" b="1" spc="-15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the</a:t>
            </a:r>
            <a:r>
              <a:rPr lang="en-US" b="1" spc="-10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best</a:t>
            </a:r>
            <a:r>
              <a:rPr lang="en-US" b="1" spc="-5" dirty="0" smtClean="0">
                <a:latin typeface="+mn-lt"/>
              </a:rPr>
              <a:t> solution</a:t>
            </a:r>
            <a:r>
              <a:rPr lang="en-US" b="1" spc="-10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for </a:t>
            </a:r>
            <a:r>
              <a:rPr lang="en-US" b="1" spc="-5" dirty="0" smtClean="0">
                <a:latin typeface="+mn-lt"/>
              </a:rPr>
              <a:t>their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needs</a:t>
            </a:r>
            <a:endParaRPr lang="en-US" b="1" dirty="0" smtClean="0">
              <a:latin typeface="+mn-lt"/>
            </a:endParaRPr>
          </a:p>
          <a:p>
            <a:pPr marL="381000" indent="-305435">
              <a:lnSpc>
                <a:spcPct val="100000"/>
              </a:lnSpc>
              <a:spcBef>
                <a:spcPts val="1795"/>
              </a:spcBef>
              <a:buClr>
                <a:srgbClr val="442D58"/>
              </a:buClr>
              <a:buFont typeface="Arial" pitchFamily="34" charset="0"/>
              <a:buChar char="•"/>
              <a:tabLst>
                <a:tab pos="381000" algn="l"/>
                <a:tab pos="381635" algn="l"/>
              </a:tabLst>
            </a:pPr>
            <a:r>
              <a:rPr lang="en-US" b="1" spc="-5" dirty="0" smtClean="0">
                <a:latin typeface="+mn-lt"/>
              </a:rPr>
              <a:t>            Make</a:t>
            </a:r>
            <a:r>
              <a:rPr lang="en-US" b="1" spc="-1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a purchase, and</a:t>
            </a:r>
            <a:endParaRPr lang="en-US" b="1" dirty="0" smtClean="0">
              <a:latin typeface="+mn-lt"/>
            </a:endParaRPr>
          </a:p>
          <a:p>
            <a:pPr marL="381000" indent="-305435">
              <a:lnSpc>
                <a:spcPct val="100000"/>
              </a:lnSpc>
              <a:spcBef>
                <a:spcPts val="1785"/>
              </a:spcBef>
              <a:buClr>
                <a:srgbClr val="442D58"/>
              </a:buClr>
              <a:buFont typeface="Arial" pitchFamily="34" charset="0"/>
              <a:buChar char="•"/>
              <a:tabLst>
                <a:tab pos="381000" algn="l"/>
                <a:tab pos="381635" algn="l"/>
              </a:tabLst>
            </a:pPr>
            <a:r>
              <a:rPr lang="en-US" b="1" dirty="0" smtClean="0">
                <a:latin typeface="+mn-lt"/>
              </a:rPr>
              <a:t>           Get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information/answers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to</a:t>
            </a:r>
            <a:r>
              <a:rPr lang="en-US" b="1" spc="10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their</a:t>
            </a:r>
            <a:r>
              <a:rPr lang="en-US" b="1" spc="5" dirty="0" smtClean="0">
                <a:latin typeface="+mn-lt"/>
              </a:rPr>
              <a:t> </a:t>
            </a:r>
            <a:r>
              <a:rPr lang="en-US" b="1" spc="-5" dirty="0" smtClean="0">
                <a:latin typeface="+mn-lt"/>
              </a:rPr>
              <a:t>questions</a:t>
            </a:r>
            <a:endParaRPr lang="en-US" b="1" dirty="0" smtClean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10531855" cy="635000"/>
          </a:xfrm>
        </p:spPr>
        <p:txBody>
          <a:bodyPr/>
          <a:lstStyle/>
          <a:p>
            <a:r>
              <a:rPr lang="en-US" spc="-5" dirty="0" smtClean="0">
                <a:latin typeface="+mj-lt"/>
              </a:rPr>
              <a:t>        Abstract 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763000" cy="536146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</a:rPr>
              <a:t>  E-Commerce</a:t>
            </a:r>
            <a:r>
              <a:rPr lang="en-US" sz="1800" b="1" spc="-3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is</a:t>
            </a:r>
            <a:r>
              <a:rPr lang="en-US" sz="1800" b="1" spc="-1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process</a:t>
            </a:r>
            <a:r>
              <a:rPr lang="en-US" sz="1800" b="1" spc="-1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of</a:t>
            </a:r>
            <a:r>
              <a:rPr lang="en-US" sz="1800" b="1" spc="-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doing business</a:t>
            </a:r>
            <a:r>
              <a:rPr lang="en-US" sz="1800" b="1" spc="-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through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computers.</a:t>
            </a:r>
          </a:p>
          <a:p>
            <a:endParaRPr lang="en-US" sz="1800" b="1" dirty="0" smtClean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IN" sz="1800" b="1" dirty="0" smtClean="0">
                <a:latin typeface="+mn-lt"/>
              </a:rPr>
              <a:t>  </a:t>
            </a:r>
            <a:r>
              <a:rPr lang="en-US" sz="1800" b="1" dirty="0" smtClean="0">
                <a:latin typeface="+mn-lt"/>
              </a:rPr>
              <a:t>A</a:t>
            </a:r>
            <a:r>
              <a:rPr lang="en-US" sz="1800" b="1" spc="-9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user can</a:t>
            </a:r>
            <a:r>
              <a:rPr lang="en-US" sz="1800" b="1" spc="2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easily</a:t>
            </a:r>
            <a:r>
              <a:rPr lang="en-US" sz="1800" b="1" dirty="0" smtClean="0">
                <a:latin typeface="+mn-lt"/>
              </a:rPr>
              <a:t> access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all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the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facilities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of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the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Internet</a:t>
            </a:r>
            <a:r>
              <a:rPr lang="en-US" sz="1800" b="1" spc="4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to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buy</a:t>
            </a:r>
            <a:r>
              <a:rPr lang="en-US" sz="1800" b="1" spc="2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or </a:t>
            </a:r>
            <a:r>
              <a:rPr lang="en-US" sz="1800" b="1" dirty="0" smtClean="0">
                <a:latin typeface="+mn-lt"/>
              </a:rPr>
              <a:t>sell </a:t>
            </a:r>
            <a:r>
              <a:rPr lang="en-US" sz="1800" b="1" spc="-459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the</a:t>
            </a:r>
            <a:r>
              <a:rPr lang="en-US" sz="1800" b="1" dirty="0" smtClean="0">
                <a:latin typeface="+mn-lt"/>
              </a:rPr>
              <a:t> products.</a:t>
            </a:r>
          </a:p>
          <a:p>
            <a:pPr>
              <a:buFont typeface="Arial" pitchFamily="34" charset="0"/>
              <a:buChar char="•"/>
            </a:pPr>
            <a:endParaRPr lang="en-US" sz="1800" b="1" dirty="0" smtClean="0">
              <a:latin typeface="+mn-lt"/>
            </a:endParaRPr>
          </a:p>
          <a:p>
            <a:pPr marL="12700" marR="5080" algn="just">
              <a:lnSpc>
                <a:spcPct val="85000"/>
              </a:lnSpc>
              <a:spcBef>
                <a:spcPts val="409"/>
              </a:spcBef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</a:rPr>
              <a:t>  Unlike </a:t>
            </a:r>
            <a:r>
              <a:rPr lang="en-US" sz="1800" b="1" spc="-5" dirty="0" smtClean="0">
                <a:latin typeface="+mn-lt"/>
              </a:rPr>
              <a:t>traditional </a:t>
            </a:r>
            <a:r>
              <a:rPr lang="en-US" sz="1800" b="1" dirty="0" smtClean="0">
                <a:latin typeface="+mn-lt"/>
              </a:rPr>
              <a:t>commerce </a:t>
            </a:r>
            <a:r>
              <a:rPr lang="en-US" sz="1800" b="1" spc="-5" dirty="0" smtClean="0">
                <a:latin typeface="+mn-lt"/>
              </a:rPr>
              <a:t>that </a:t>
            </a:r>
            <a:r>
              <a:rPr lang="en-US" sz="1800" b="1" dirty="0" smtClean="0">
                <a:latin typeface="+mn-lt"/>
              </a:rPr>
              <a:t>is carried out </a:t>
            </a:r>
            <a:r>
              <a:rPr lang="en-US" sz="1800" b="1" spc="-5" dirty="0" smtClean="0">
                <a:latin typeface="+mn-lt"/>
              </a:rPr>
              <a:t>physically</a:t>
            </a:r>
            <a:r>
              <a:rPr lang="en-US" sz="1800" b="1" spc="459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with effort </a:t>
            </a:r>
            <a:r>
              <a:rPr lang="en-US" sz="1800" b="1" dirty="0" smtClean="0">
                <a:latin typeface="+mn-lt"/>
              </a:rPr>
              <a:t> of a person </a:t>
            </a:r>
            <a:r>
              <a:rPr lang="en-US" sz="1800" b="1" spc="-5" dirty="0" smtClean="0">
                <a:latin typeface="+mn-lt"/>
              </a:rPr>
              <a:t>to </a:t>
            </a:r>
            <a:r>
              <a:rPr lang="en-US" sz="1800" b="1" dirty="0" smtClean="0">
                <a:latin typeface="+mn-lt"/>
              </a:rPr>
              <a:t>go &amp; </a:t>
            </a:r>
            <a:r>
              <a:rPr lang="en-US" sz="1800" b="1" spc="-5" dirty="0" smtClean="0">
                <a:latin typeface="+mn-lt"/>
              </a:rPr>
              <a:t>get </a:t>
            </a:r>
            <a:r>
              <a:rPr lang="en-US" sz="1800" b="1" dirty="0" smtClean="0">
                <a:latin typeface="+mn-lt"/>
              </a:rPr>
              <a:t>products, ecommerce </a:t>
            </a:r>
            <a:r>
              <a:rPr lang="en-US" sz="1800" b="1" spc="-5" dirty="0" smtClean="0">
                <a:latin typeface="+mn-lt"/>
              </a:rPr>
              <a:t>has </a:t>
            </a:r>
            <a:r>
              <a:rPr lang="en-US" sz="1800" b="1" dirty="0" smtClean="0">
                <a:latin typeface="+mn-lt"/>
              </a:rPr>
              <a:t>made it easier </a:t>
            </a:r>
            <a:r>
              <a:rPr lang="en-US" sz="1800" b="1" spc="-5" dirty="0" smtClean="0">
                <a:latin typeface="+mn-lt"/>
              </a:rPr>
              <a:t>for </a:t>
            </a:r>
            <a:r>
              <a:rPr lang="en-US" sz="1800" b="1" dirty="0" smtClean="0">
                <a:latin typeface="+mn-lt"/>
              </a:rPr>
              <a:t> human </a:t>
            </a:r>
            <a:r>
              <a:rPr lang="en-US" sz="1800" b="1" spc="-5" dirty="0" smtClean="0">
                <a:latin typeface="+mn-lt"/>
              </a:rPr>
              <a:t>to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reduce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physical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work</a:t>
            </a:r>
            <a:r>
              <a:rPr lang="en-US" sz="1800" b="1" spc="-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and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to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save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time.</a:t>
            </a:r>
            <a:endParaRPr lang="en-US" sz="1800" b="1" dirty="0" smtClean="0">
              <a:latin typeface="+mn-l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 pitchFamily="34" charset="0"/>
              <a:buChar char="•"/>
            </a:pPr>
            <a:endParaRPr lang="en-US" sz="1800" b="1" dirty="0" smtClean="0">
              <a:latin typeface="+mn-lt"/>
            </a:endParaRPr>
          </a:p>
          <a:p>
            <a:pPr marL="12700" marR="8255" algn="just">
              <a:lnSpc>
                <a:spcPts val="1739"/>
              </a:lnSpc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</a:rPr>
              <a:t>  user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can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browse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online</a:t>
            </a:r>
            <a:r>
              <a:rPr lang="en-US" sz="1800" b="1" dirty="0" smtClean="0">
                <a:latin typeface="+mn-lt"/>
              </a:rPr>
              <a:t> shops,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compare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prices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and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order 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merchandise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sitting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at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home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on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their</a:t>
            </a:r>
            <a:r>
              <a:rPr lang="en-US" sz="1800" b="1" spc="-1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PC.</a:t>
            </a:r>
          </a:p>
          <a:p>
            <a:pPr marL="12700" marR="8255" algn="just">
              <a:lnSpc>
                <a:spcPts val="1739"/>
              </a:lnSpc>
              <a:buFont typeface="Arial" pitchFamily="34" charset="0"/>
              <a:buChar char="•"/>
            </a:pPr>
            <a:endParaRPr lang="en-IN" sz="1800" b="1" dirty="0" smtClean="0">
              <a:latin typeface="+mn-lt"/>
            </a:endParaRPr>
          </a:p>
          <a:p>
            <a:pPr marL="12700">
              <a:lnSpc>
                <a:spcPts val="1885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</a:rPr>
              <a:t>  To</a:t>
            </a:r>
            <a:r>
              <a:rPr lang="en-US" sz="1800" b="1" spc="-5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achieve</a:t>
            </a:r>
            <a:r>
              <a:rPr lang="en-US" sz="1800" b="1" spc="15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this</a:t>
            </a:r>
            <a:r>
              <a:rPr lang="en-US" sz="1800" b="1" spc="13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we</a:t>
            </a:r>
            <a:r>
              <a:rPr lang="en-US" sz="1800" b="1" spc="12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used</a:t>
            </a:r>
            <a:r>
              <a:rPr lang="en-US" sz="1800" b="1" spc="15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Java</a:t>
            </a:r>
            <a:r>
              <a:rPr lang="en-US" sz="1800" b="1" spc="14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Full</a:t>
            </a:r>
            <a:r>
              <a:rPr lang="en-US" sz="1800" b="1" spc="14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Stack</a:t>
            </a:r>
            <a:r>
              <a:rPr lang="en-US" sz="1800" b="1" spc="13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to</a:t>
            </a:r>
            <a:r>
              <a:rPr lang="en-US" sz="1800" b="1" spc="15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develop</a:t>
            </a:r>
            <a:r>
              <a:rPr lang="en-US" sz="1800" b="1" spc="15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</a:t>
            </a:r>
            <a:r>
              <a:rPr lang="en-US" sz="1800" b="1" spc="15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ecommerce like</a:t>
            </a:r>
            <a:r>
              <a:rPr lang="en-US" sz="1800" b="1" spc="-3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our </a:t>
            </a:r>
            <a:r>
              <a:rPr lang="en-US" sz="1800" b="1" dirty="0" smtClean="0">
                <a:latin typeface="+mn-lt"/>
              </a:rPr>
              <a:t>existing system</a:t>
            </a:r>
            <a:r>
              <a:rPr lang="en-US" sz="1800" b="1" spc="-1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  <a:cs typeface="Arial"/>
              </a:rPr>
              <a:t>SHOP</a:t>
            </a:r>
            <a:r>
              <a:rPr lang="en-US" sz="1800" b="1" spc="-45" dirty="0" smtClean="0">
                <a:latin typeface="+mn-lt"/>
                <a:cs typeface="Arial"/>
              </a:rPr>
              <a:t> </a:t>
            </a:r>
            <a:r>
              <a:rPr lang="en-US" sz="1800" b="1" dirty="0" smtClean="0">
                <a:latin typeface="+mn-lt"/>
                <a:cs typeface="Arial"/>
              </a:rPr>
              <a:t>FOR</a:t>
            </a:r>
            <a:r>
              <a:rPr lang="en-US" sz="1800" b="1" spc="-10" dirty="0" smtClean="0">
                <a:latin typeface="+mn-lt"/>
                <a:cs typeface="Arial"/>
              </a:rPr>
              <a:t> </a:t>
            </a:r>
            <a:r>
              <a:rPr lang="en-US" sz="1800" b="1" dirty="0" smtClean="0">
                <a:latin typeface="+mn-lt"/>
                <a:cs typeface="Arial"/>
              </a:rPr>
              <a:t>HOME</a:t>
            </a:r>
            <a:r>
              <a:rPr lang="en-US" sz="1800" b="1" dirty="0" smtClean="0">
                <a:latin typeface="+mn-lt"/>
              </a:rPr>
              <a:t>.</a:t>
            </a:r>
          </a:p>
          <a:p>
            <a:pPr marL="12700">
              <a:lnSpc>
                <a:spcPts val="1885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en-IN" sz="1800" b="1" dirty="0" smtClean="0">
              <a:latin typeface="+mn-lt"/>
            </a:endParaRPr>
          </a:p>
          <a:p>
            <a:pPr marL="12700">
              <a:lnSpc>
                <a:spcPts val="1885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1800" b="1" dirty="0" smtClean="0">
                <a:latin typeface="+mn-lt"/>
              </a:rPr>
              <a:t>  We</a:t>
            </a:r>
            <a:r>
              <a:rPr lang="en-US" sz="1800" b="1" spc="23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used</a:t>
            </a:r>
            <a:r>
              <a:rPr lang="en-US" sz="1800" b="1" spc="27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angular</a:t>
            </a:r>
            <a:r>
              <a:rPr lang="en-US" sz="1800" b="1" spc="27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for</a:t>
            </a:r>
            <a:r>
              <a:rPr lang="en-US" sz="1800" b="1" spc="27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developing</a:t>
            </a:r>
            <a:r>
              <a:rPr lang="en-US" sz="1800" b="1" spc="29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the</a:t>
            </a:r>
            <a:r>
              <a:rPr lang="en-US" sz="1800" b="1" spc="29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frontend</a:t>
            </a:r>
            <a:r>
              <a:rPr lang="en-US" sz="1800" b="1" spc="31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part</a:t>
            </a:r>
            <a:r>
              <a:rPr lang="en-US" sz="1800" b="1" spc="254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and</a:t>
            </a:r>
            <a:r>
              <a:rPr lang="en-US" sz="1800" b="1" spc="28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java</a:t>
            </a:r>
            <a:r>
              <a:rPr lang="en-US" sz="1800" b="1" spc="28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spring </a:t>
            </a:r>
            <a:r>
              <a:rPr lang="en-US" sz="1800" b="1" spc="-459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boot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for</a:t>
            </a:r>
            <a:r>
              <a:rPr lang="en-US" sz="1800" b="1" dirty="0" smtClean="0">
                <a:latin typeface="+mn-lt"/>
              </a:rPr>
              <a:t> backend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and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to</a:t>
            </a:r>
            <a:r>
              <a:rPr lang="en-US" sz="1800" b="1" spc="10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store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spc="-5" dirty="0" smtClean="0">
                <a:latin typeface="+mn-lt"/>
              </a:rPr>
              <a:t>the</a:t>
            </a:r>
            <a:r>
              <a:rPr lang="en-US" sz="1800" b="1" spc="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data</a:t>
            </a:r>
            <a:r>
              <a:rPr lang="en-US" sz="1800" b="1" spc="1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we</a:t>
            </a:r>
            <a:r>
              <a:rPr lang="en-US" sz="1800" b="1" spc="-5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used </a:t>
            </a:r>
            <a:r>
              <a:rPr lang="en-US" sz="1800" b="1" spc="5" dirty="0" err="1" smtClean="0">
                <a:latin typeface="+mn-lt"/>
              </a:rPr>
              <a:t>MySQL</a:t>
            </a:r>
            <a:r>
              <a:rPr lang="en-US" sz="1800" b="1" dirty="0" smtClean="0">
                <a:latin typeface="+mn-lt"/>
              </a:rPr>
              <a:t>.</a:t>
            </a:r>
          </a:p>
          <a:p>
            <a:pPr marL="12700">
              <a:lnSpc>
                <a:spcPts val="1885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12700" marR="8255" algn="just">
              <a:lnSpc>
                <a:spcPts val="1739"/>
              </a:lnSpc>
              <a:buFont typeface="Arial" pitchFamily="34" charset="0"/>
              <a:buChar char="•"/>
            </a:pPr>
            <a:endParaRPr lang="en-US" dirty="0" smtClean="0"/>
          </a:p>
          <a:p>
            <a:pPr marL="12700" marR="8255" algn="just">
              <a:lnSpc>
                <a:spcPts val="1739"/>
              </a:lnSpc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1224</TotalTime>
  <Words>931</Words>
  <Application>Microsoft Office PowerPoint</Application>
  <PresentationFormat>Custom</PresentationFormat>
  <Paragraphs>168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Project Name:-  Shop For Home [Home Bazaar]</vt:lpstr>
      <vt:lpstr>Contents</vt:lpstr>
      <vt:lpstr>Problem Statement</vt:lpstr>
      <vt:lpstr>Problem Statement -  Overview</vt:lpstr>
      <vt:lpstr>Problem Statement -  User Stories</vt:lpstr>
      <vt:lpstr>Problem Statement -  Admin Stories</vt:lpstr>
      <vt:lpstr>   Objectives</vt:lpstr>
      <vt:lpstr>        Abstract </vt:lpstr>
      <vt:lpstr>Our thinking and Solution</vt:lpstr>
      <vt:lpstr>User Views: User Components </vt:lpstr>
      <vt:lpstr>               Functionality Of User:</vt:lpstr>
      <vt:lpstr> New user can Register</vt:lpstr>
      <vt:lpstr>                     User can Login</vt:lpstr>
      <vt:lpstr>    User can access Home Page</vt:lpstr>
      <vt:lpstr>     User can select category       User can search products</vt:lpstr>
      <vt:lpstr>         User can view Products</vt:lpstr>
      <vt:lpstr> User can visit all the products</vt:lpstr>
      <vt:lpstr> User can see product details</vt:lpstr>
      <vt:lpstr>   User can view Wish List products</vt:lpstr>
      <vt:lpstr>   User can view products in Cart</vt:lpstr>
      <vt:lpstr>   User can his/her orders</vt:lpstr>
      <vt:lpstr>   User can update his/her profile</vt:lpstr>
      <vt:lpstr>      Admin Views: Admin Components</vt:lpstr>
      <vt:lpstr> Functionality of Admin</vt:lpstr>
      <vt:lpstr>          Admin can Login</vt:lpstr>
      <vt:lpstr>Admin can visit product-list</vt:lpstr>
      <vt:lpstr>Admin can go for Bulk Upload</vt:lpstr>
      <vt:lpstr>  Admin can go for Manual Upload</vt:lpstr>
      <vt:lpstr>Admin can download products status</vt:lpstr>
      <vt:lpstr>Admin can Update product</vt:lpstr>
      <vt:lpstr>CRUD operation for Discount</vt:lpstr>
      <vt:lpstr>Admin can see all order by user’s</vt:lpstr>
      <vt:lpstr>Admin can e-mail to user</vt:lpstr>
      <vt:lpstr>Technology Overview  </vt:lpstr>
      <vt:lpstr>System  Specifications</vt:lpstr>
      <vt:lpstr>System  Specifications</vt:lpstr>
      <vt:lpstr>SpringBoot Architecture</vt:lpstr>
      <vt:lpstr>Micro service Architecture</vt:lpstr>
      <vt:lpstr>Data Base Architecture</vt:lpstr>
      <vt:lpstr>Data Base Architecture</vt:lpstr>
      <vt:lpstr>Total Project View</vt:lpstr>
      <vt:lpstr>ER Diagram</vt:lpstr>
      <vt:lpstr>Class Diagram</vt:lpstr>
      <vt:lpstr>State Chart Diagram</vt:lpstr>
      <vt:lpstr>Conclusion</vt:lpstr>
      <vt:lpstr>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Akula saikumar</dc:creator>
  <cp:lastModifiedBy>HP</cp:lastModifiedBy>
  <cp:revision>136</cp:revision>
  <dcterms:created xsi:type="dcterms:W3CDTF">2022-07-26T13:54:55Z</dcterms:created>
  <dcterms:modified xsi:type="dcterms:W3CDTF">2022-07-28T13:42:15Z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2022-07-15T00:00:00Z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2022-07-26T00:00:00Z</vt:filetime>
  </property>
</Properties>
</file>